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  <p:sldMasterId id="2147483751" r:id="rId5"/>
  </p:sldMasterIdLst>
  <p:notesMasterIdLst>
    <p:notesMasterId r:id="rId55"/>
  </p:notesMasterIdLst>
  <p:handoutMasterIdLst>
    <p:handoutMasterId r:id="rId56"/>
  </p:handoutMasterIdLst>
  <p:sldIdLst>
    <p:sldId id="2934" r:id="rId6"/>
    <p:sldId id="2935" r:id="rId7"/>
    <p:sldId id="2938" r:id="rId8"/>
    <p:sldId id="2962" r:id="rId9"/>
    <p:sldId id="2977" r:id="rId10"/>
    <p:sldId id="2944" r:id="rId11"/>
    <p:sldId id="2964" r:id="rId12"/>
    <p:sldId id="4996" r:id="rId13"/>
    <p:sldId id="4997" r:id="rId14"/>
    <p:sldId id="2968" r:id="rId15"/>
    <p:sldId id="2978" r:id="rId16"/>
    <p:sldId id="2947" r:id="rId17"/>
    <p:sldId id="2941" r:id="rId18"/>
    <p:sldId id="4998" r:id="rId19"/>
    <p:sldId id="4999" r:id="rId20"/>
    <p:sldId id="5000" r:id="rId21"/>
    <p:sldId id="5001" r:id="rId22"/>
    <p:sldId id="5002" r:id="rId23"/>
    <p:sldId id="5003" r:id="rId24"/>
    <p:sldId id="5004" r:id="rId25"/>
    <p:sldId id="5005" r:id="rId26"/>
    <p:sldId id="5006" r:id="rId27"/>
    <p:sldId id="5007" r:id="rId28"/>
    <p:sldId id="5008" r:id="rId29"/>
    <p:sldId id="4700" r:id="rId30"/>
    <p:sldId id="4967" r:id="rId31"/>
    <p:sldId id="4974" r:id="rId32"/>
    <p:sldId id="4984" r:id="rId33"/>
    <p:sldId id="4993" r:id="rId34"/>
    <p:sldId id="4971" r:id="rId35"/>
    <p:sldId id="4980" r:id="rId36"/>
    <p:sldId id="4988" r:id="rId37"/>
    <p:sldId id="4982" r:id="rId38"/>
    <p:sldId id="4994" r:id="rId39"/>
    <p:sldId id="4986" r:id="rId40"/>
    <p:sldId id="4973" r:id="rId41"/>
    <p:sldId id="4983" r:id="rId42"/>
    <p:sldId id="4991" r:id="rId43"/>
    <p:sldId id="4992" r:id="rId44"/>
    <p:sldId id="4850" r:id="rId45"/>
    <p:sldId id="2969" r:id="rId46"/>
    <p:sldId id="2972" r:id="rId47"/>
    <p:sldId id="2973" r:id="rId48"/>
    <p:sldId id="2961" r:id="rId49"/>
    <p:sldId id="2974" r:id="rId50"/>
    <p:sldId id="257" r:id="rId51"/>
    <p:sldId id="2976" r:id="rId52"/>
    <p:sldId id="2963" r:id="rId53"/>
    <p:sldId id="2979" r:id="rId54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0240B9-4200-41EA-B395-38A104053295}">
          <p14:sldIdLst>
            <p14:sldId id="2934"/>
            <p14:sldId id="2935"/>
            <p14:sldId id="2938"/>
            <p14:sldId id="2962"/>
            <p14:sldId id="2977"/>
            <p14:sldId id="2944"/>
            <p14:sldId id="2964"/>
            <p14:sldId id="4996"/>
            <p14:sldId id="4997"/>
            <p14:sldId id="2968"/>
            <p14:sldId id="2978"/>
            <p14:sldId id="2947"/>
            <p14:sldId id="2941"/>
            <p14:sldId id="4998"/>
            <p14:sldId id="4999"/>
            <p14:sldId id="5000"/>
            <p14:sldId id="5001"/>
            <p14:sldId id="5002"/>
            <p14:sldId id="5003"/>
            <p14:sldId id="5004"/>
            <p14:sldId id="5005"/>
            <p14:sldId id="5006"/>
            <p14:sldId id="5007"/>
            <p14:sldId id="5008"/>
          </p14:sldIdLst>
        </p14:section>
        <p14:section name="2. Your presentation template" id="{7127EE0F-2E9A-4B39-BC72-18C85723AFB0}">
          <p14:sldIdLst>
            <p14:sldId id="4700"/>
            <p14:sldId id="4967"/>
            <p14:sldId id="4974"/>
            <p14:sldId id="4984"/>
            <p14:sldId id="4993"/>
            <p14:sldId id="4971"/>
            <p14:sldId id="4980"/>
            <p14:sldId id="4988"/>
            <p14:sldId id="4982"/>
            <p14:sldId id="4994"/>
            <p14:sldId id="4986"/>
            <p14:sldId id="4973"/>
            <p14:sldId id="4983"/>
            <p14:sldId id="4991"/>
            <p14:sldId id="4992"/>
            <p14:sldId id="4850"/>
            <p14:sldId id="2969"/>
            <p14:sldId id="2972"/>
            <p14:sldId id="2973"/>
            <p14:sldId id="2961"/>
            <p14:sldId id="2974"/>
            <p14:sldId id="257"/>
            <p14:sldId id="2976"/>
          </p14:sldIdLst>
        </p14:section>
        <p14:section name="OUD" id="{D6364C8E-2973-439D-B02D-B1FF5AFCFEBD}">
          <p14:sldIdLst>
            <p14:sldId id="2963"/>
            <p14:sldId id="29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ongkind" initials="EJ" lastIdx="6" clrIdx="0">
    <p:extLst>
      <p:ext uri="{19B8F6BF-5375-455C-9EA6-DF929625EA0E}">
        <p15:presenceInfo xmlns:p15="http://schemas.microsoft.com/office/powerpoint/2012/main" userId="S::e.jongkind@carecodex.org::a422b6f9-4faa-4735-b5a0-14725935c5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73B"/>
    <a:srgbClr val="E83E39"/>
    <a:srgbClr val="FFFFFF"/>
    <a:srgbClr val="784DFF"/>
    <a:srgbClr val="3333FF"/>
    <a:srgbClr val="7F7F7F"/>
    <a:srgbClr val="000000"/>
    <a:srgbClr val="F68D11"/>
    <a:srgbClr val="EA8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3" autoAdjust="0"/>
    <p:restoredTop sz="93759" autoAdjust="0"/>
  </p:normalViewPr>
  <p:slideViewPr>
    <p:cSldViewPr>
      <p:cViewPr varScale="1">
        <p:scale>
          <a:sx n="83" d="100"/>
          <a:sy n="83" d="100"/>
        </p:scale>
        <p:origin x="135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commentAuthors" Target="comment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je Droogendijk" userId="ea9f2963-ee09-4ef0-930d-638e089c17da" providerId="ADAL" clId="{60BE40D1-E99E-44F0-A70E-2E6AC6C72D69}"/>
    <pc:docChg chg="undo custSel addSld delSld modSld sldOrd modSection">
      <pc:chgData name="Marije Droogendijk" userId="ea9f2963-ee09-4ef0-930d-638e089c17da" providerId="ADAL" clId="{60BE40D1-E99E-44F0-A70E-2E6AC6C72D69}" dt="2024-09-30T10:33:50.364" v="1567" actId="313"/>
      <pc:docMkLst>
        <pc:docMk/>
      </pc:docMkLst>
      <pc:sldChg chg="modSp mod">
        <pc:chgData name="Marije Droogendijk" userId="ea9f2963-ee09-4ef0-930d-638e089c17da" providerId="ADAL" clId="{60BE40D1-E99E-44F0-A70E-2E6AC6C72D69}" dt="2024-09-30T06:56:07.246" v="63" actId="20577"/>
        <pc:sldMkLst>
          <pc:docMk/>
          <pc:sldMk cId="2335244211" sldId="2934"/>
        </pc:sldMkLst>
        <pc:spChg chg="mod">
          <ac:chgData name="Marije Droogendijk" userId="ea9f2963-ee09-4ef0-930d-638e089c17da" providerId="ADAL" clId="{60BE40D1-E99E-44F0-A70E-2E6AC6C72D69}" dt="2024-09-30T06:55:44.543" v="5" actId="20577"/>
          <ac:spMkLst>
            <pc:docMk/>
            <pc:sldMk cId="2335244211" sldId="2934"/>
            <ac:spMk id="13" creationId="{B32251F5-6728-DDD5-7409-10ACCDD9734D}"/>
          </ac:spMkLst>
        </pc:spChg>
        <pc:spChg chg="mod">
          <ac:chgData name="Marije Droogendijk" userId="ea9f2963-ee09-4ef0-930d-638e089c17da" providerId="ADAL" clId="{60BE40D1-E99E-44F0-A70E-2E6AC6C72D69}" dt="2024-09-30T06:56:07.246" v="63" actId="20577"/>
          <ac:spMkLst>
            <pc:docMk/>
            <pc:sldMk cId="2335244211" sldId="2934"/>
            <ac:spMk id="15" creationId="{FDB4C88E-E481-99FC-6878-BDA449980D0A}"/>
          </ac:spMkLst>
        </pc:spChg>
      </pc:sldChg>
      <pc:sldChg chg="addSp delSp modSp mod">
        <pc:chgData name="Marije Droogendijk" userId="ea9f2963-ee09-4ef0-930d-638e089c17da" providerId="ADAL" clId="{60BE40D1-E99E-44F0-A70E-2E6AC6C72D69}" dt="2024-09-30T07:05:08.333" v="193" actId="1076"/>
        <pc:sldMkLst>
          <pc:docMk/>
          <pc:sldMk cId="2340330258" sldId="2935"/>
        </pc:sldMkLst>
        <pc:spChg chg="mod">
          <ac:chgData name="Marije Droogendijk" userId="ea9f2963-ee09-4ef0-930d-638e089c17da" providerId="ADAL" clId="{60BE40D1-E99E-44F0-A70E-2E6AC6C72D69}" dt="2024-09-30T07:05:01.706" v="191"/>
          <ac:spMkLst>
            <pc:docMk/>
            <pc:sldMk cId="2340330258" sldId="2935"/>
            <ac:spMk id="12" creationId="{F2CBC58B-CD64-1566-E704-38218CBEB1BE}"/>
          </ac:spMkLst>
        </pc:spChg>
        <pc:spChg chg="mod">
          <ac:chgData name="Marije Droogendijk" userId="ea9f2963-ee09-4ef0-930d-638e089c17da" providerId="ADAL" clId="{60BE40D1-E99E-44F0-A70E-2E6AC6C72D69}" dt="2024-09-30T07:05:01.706" v="191"/>
          <ac:spMkLst>
            <pc:docMk/>
            <pc:sldMk cId="2340330258" sldId="2935"/>
            <ac:spMk id="13" creationId="{01979994-74CD-D93B-8020-41315A457AA5}"/>
          </ac:spMkLst>
        </pc:spChg>
        <pc:spChg chg="mod">
          <ac:chgData name="Marije Droogendijk" userId="ea9f2963-ee09-4ef0-930d-638e089c17da" providerId="ADAL" clId="{60BE40D1-E99E-44F0-A70E-2E6AC6C72D69}" dt="2024-09-30T07:04:44.044" v="186" actId="20577"/>
          <ac:spMkLst>
            <pc:docMk/>
            <pc:sldMk cId="2340330258" sldId="2935"/>
            <ac:spMk id="18" creationId="{47474636-1B67-85A8-2B87-7F69F4CB07F7}"/>
          </ac:spMkLst>
        </pc:spChg>
        <pc:spChg chg="mod">
          <ac:chgData name="Marije Droogendijk" userId="ea9f2963-ee09-4ef0-930d-638e089c17da" providerId="ADAL" clId="{60BE40D1-E99E-44F0-A70E-2E6AC6C72D69}" dt="2024-09-30T06:56:24.765" v="81"/>
          <ac:spMkLst>
            <pc:docMk/>
            <pc:sldMk cId="2340330258" sldId="2935"/>
            <ac:spMk id="49" creationId="{9EBC4F00-F0D8-265F-4E10-945A217C86BD}"/>
          </ac:spMkLst>
        </pc:spChg>
        <pc:grpChg chg="del mod">
          <ac:chgData name="Marije Droogendijk" userId="ea9f2963-ee09-4ef0-930d-638e089c17da" providerId="ADAL" clId="{60BE40D1-E99E-44F0-A70E-2E6AC6C72D69}" dt="2024-09-30T07:04:53.019" v="188" actId="478"/>
          <ac:grpSpMkLst>
            <pc:docMk/>
            <pc:sldMk cId="2340330258" sldId="2935"/>
            <ac:grpSpMk id="2" creationId="{DD19E6BC-D865-3530-6612-10A50A799662}"/>
          </ac:grpSpMkLst>
        </pc:grpChg>
        <pc:grpChg chg="mod">
          <ac:chgData name="Marije Droogendijk" userId="ea9f2963-ee09-4ef0-930d-638e089c17da" providerId="ADAL" clId="{60BE40D1-E99E-44F0-A70E-2E6AC6C72D69}" dt="2024-09-30T07:02:36.967" v="132" actId="1076"/>
          <ac:grpSpMkLst>
            <pc:docMk/>
            <pc:sldMk cId="2340330258" sldId="2935"/>
            <ac:grpSpMk id="5" creationId="{4DF82D58-E5A7-B086-007C-EEC92F369868}"/>
          </ac:grpSpMkLst>
        </pc:grpChg>
        <pc:grpChg chg="mod">
          <ac:chgData name="Marije Droogendijk" userId="ea9f2963-ee09-4ef0-930d-638e089c17da" providerId="ADAL" clId="{60BE40D1-E99E-44F0-A70E-2E6AC6C72D69}" dt="2024-09-30T07:02:38.637" v="133" actId="1076"/>
          <ac:grpSpMkLst>
            <pc:docMk/>
            <pc:sldMk cId="2340330258" sldId="2935"/>
            <ac:grpSpMk id="8" creationId="{854042C7-18E0-32AD-4358-FA68CABE0BE5}"/>
          </ac:grpSpMkLst>
        </pc:grpChg>
        <pc:grpChg chg="add mod">
          <ac:chgData name="Marije Droogendijk" userId="ea9f2963-ee09-4ef0-930d-638e089c17da" providerId="ADAL" clId="{60BE40D1-E99E-44F0-A70E-2E6AC6C72D69}" dt="2024-09-30T07:05:08.333" v="193" actId="1076"/>
          <ac:grpSpMkLst>
            <pc:docMk/>
            <pc:sldMk cId="2340330258" sldId="2935"/>
            <ac:grpSpMk id="11" creationId="{0FD97C33-D3AB-4B76-9968-84ECF599B869}"/>
          </ac:grpSpMkLst>
        </pc:grpChg>
        <pc:grpChg chg="mod">
          <ac:chgData name="Marije Droogendijk" userId="ea9f2963-ee09-4ef0-930d-638e089c17da" providerId="ADAL" clId="{60BE40D1-E99E-44F0-A70E-2E6AC6C72D69}" dt="2024-09-30T07:04:49.803" v="187" actId="1076"/>
          <ac:grpSpMkLst>
            <pc:docMk/>
            <pc:sldMk cId="2340330258" sldId="2935"/>
            <ac:grpSpMk id="36" creationId="{7EB11804-D4F5-4A32-E81C-41A595382DA9}"/>
          </ac:grpSpMkLst>
        </pc:grpChg>
        <pc:grpChg chg="mod">
          <ac:chgData name="Marije Droogendijk" userId="ea9f2963-ee09-4ef0-930d-638e089c17da" providerId="ADAL" clId="{60BE40D1-E99E-44F0-A70E-2E6AC6C72D69}" dt="2024-09-30T07:04:57.575" v="189" actId="1076"/>
          <ac:grpSpMkLst>
            <pc:docMk/>
            <pc:sldMk cId="2340330258" sldId="2935"/>
            <ac:grpSpMk id="37" creationId="{D210E6EF-A9A1-8BE8-21DA-23BA7E687ACA}"/>
          </ac:grpSpMkLst>
        </pc:grpChg>
        <pc:grpChg chg="mod">
          <ac:chgData name="Marije Droogendijk" userId="ea9f2963-ee09-4ef0-930d-638e089c17da" providerId="ADAL" clId="{60BE40D1-E99E-44F0-A70E-2E6AC6C72D69}" dt="2024-09-30T07:04:21.585" v="177" actId="1076"/>
          <ac:grpSpMkLst>
            <pc:docMk/>
            <pc:sldMk cId="2340330258" sldId="2935"/>
            <ac:grpSpMk id="43" creationId="{423659C6-2C34-D2E7-06DC-C0973D416EE0}"/>
          </ac:grpSpMkLst>
        </pc:grpChg>
        <pc:grpChg chg="del">
          <ac:chgData name="Marije Droogendijk" userId="ea9f2963-ee09-4ef0-930d-638e089c17da" providerId="ADAL" clId="{60BE40D1-E99E-44F0-A70E-2E6AC6C72D69}" dt="2024-09-30T07:01:18.931" v="112" actId="478"/>
          <ac:grpSpMkLst>
            <pc:docMk/>
            <pc:sldMk cId="2340330258" sldId="2935"/>
            <ac:grpSpMk id="59" creationId="{80300BE5-E081-54C2-90CB-D3DB95A63F40}"/>
          </ac:grpSpMkLst>
        </pc:grpChg>
        <pc:grpChg chg="mod">
          <ac:chgData name="Marije Droogendijk" userId="ea9f2963-ee09-4ef0-930d-638e089c17da" providerId="ADAL" clId="{60BE40D1-E99E-44F0-A70E-2E6AC6C72D69}" dt="2024-09-30T07:04:36.776" v="181" actId="1076"/>
          <ac:grpSpMkLst>
            <pc:docMk/>
            <pc:sldMk cId="2340330258" sldId="2935"/>
            <ac:grpSpMk id="60" creationId="{0ABCE780-E853-C7DD-CAE9-DE7FA4DA2034}"/>
          </ac:grpSpMkLst>
        </pc:grpChg>
        <pc:grpChg chg="del mod">
          <ac:chgData name="Marije Droogendijk" userId="ea9f2963-ee09-4ef0-930d-638e089c17da" providerId="ADAL" clId="{60BE40D1-E99E-44F0-A70E-2E6AC6C72D69}" dt="2024-09-30T07:05:01.219" v="190" actId="478"/>
          <ac:grpSpMkLst>
            <pc:docMk/>
            <pc:sldMk cId="2340330258" sldId="2935"/>
            <ac:grpSpMk id="63" creationId="{C2390969-7FD3-81EF-28DA-BCE81F53A08A}"/>
          </ac:grpSpMkLst>
        </pc:grpChg>
        <pc:grpChg chg="mod">
          <ac:chgData name="Marije Droogendijk" userId="ea9f2963-ee09-4ef0-930d-638e089c17da" providerId="ADAL" clId="{60BE40D1-E99E-44F0-A70E-2E6AC6C72D69}" dt="2024-09-30T07:04:34.989" v="180" actId="1076"/>
          <ac:grpSpMkLst>
            <pc:docMk/>
            <pc:sldMk cId="2340330258" sldId="2935"/>
            <ac:grpSpMk id="66" creationId="{F99C45AF-8A96-153E-1900-C08D4ADD76B0}"/>
          </ac:grpSpMkLst>
        </pc:grpChg>
      </pc:sldChg>
      <pc:sldChg chg="addSp delSp modSp mod">
        <pc:chgData name="Marije Droogendijk" userId="ea9f2963-ee09-4ef0-930d-638e089c17da" providerId="ADAL" clId="{60BE40D1-E99E-44F0-A70E-2E6AC6C72D69}" dt="2024-09-30T07:06:27.699" v="212" actId="1076"/>
        <pc:sldMkLst>
          <pc:docMk/>
          <pc:sldMk cId="2342323743" sldId="2938"/>
        </pc:sldMkLst>
        <pc:spChg chg="mod">
          <ac:chgData name="Marije Droogendijk" userId="ea9f2963-ee09-4ef0-930d-638e089c17da" providerId="ADAL" clId="{60BE40D1-E99E-44F0-A70E-2E6AC6C72D69}" dt="2024-09-30T07:03:50.525" v="168" actId="20577"/>
          <ac:spMkLst>
            <pc:docMk/>
            <pc:sldMk cId="2342323743" sldId="2938"/>
            <ac:spMk id="2" creationId="{8236BEDE-33BA-F695-7B6B-5E685E66C2CE}"/>
          </ac:spMkLst>
        </pc:spChg>
        <pc:spChg chg="mod">
          <ac:chgData name="Marije Droogendijk" userId="ea9f2963-ee09-4ef0-930d-638e089c17da" providerId="ADAL" clId="{60BE40D1-E99E-44F0-A70E-2E6AC6C72D69}" dt="2024-09-30T07:06:18.969" v="210"/>
          <ac:spMkLst>
            <pc:docMk/>
            <pc:sldMk cId="2342323743" sldId="2938"/>
            <ac:spMk id="4" creationId="{ED1E525F-26F0-A611-682F-102CBC12A94A}"/>
          </ac:spMkLst>
        </pc:spChg>
        <pc:spChg chg="mod">
          <ac:chgData name="Marije Droogendijk" userId="ea9f2963-ee09-4ef0-930d-638e089c17da" providerId="ADAL" clId="{60BE40D1-E99E-44F0-A70E-2E6AC6C72D69}" dt="2024-09-30T07:06:18.969" v="210"/>
          <ac:spMkLst>
            <pc:docMk/>
            <pc:sldMk cId="2342323743" sldId="2938"/>
            <ac:spMk id="12" creationId="{66B188B2-2052-FA0A-4D33-E0B2DEB7708E}"/>
          </ac:spMkLst>
        </pc:spChg>
        <pc:spChg chg="add del mod">
          <ac:chgData name="Marije Droogendijk" userId="ea9f2963-ee09-4ef0-930d-638e089c17da" providerId="ADAL" clId="{60BE40D1-E99E-44F0-A70E-2E6AC6C72D69}" dt="2024-09-30T07:06:05.907" v="208" actId="5793"/>
          <ac:spMkLst>
            <pc:docMk/>
            <pc:sldMk cId="2342323743" sldId="2938"/>
            <ac:spMk id="18" creationId="{47474636-1B67-85A8-2B87-7F69F4CB07F7}"/>
          </ac:spMkLst>
        </pc:spChg>
        <pc:grpChg chg="add mod">
          <ac:chgData name="Marije Droogendijk" userId="ea9f2963-ee09-4ef0-930d-638e089c17da" providerId="ADAL" clId="{60BE40D1-E99E-44F0-A70E-2E6AC6C72D69}" dt="2024-09-30T07:06:22.221" v="211" actId="1076"/>
          <ac:grpSpMkLst>
            <pc:docMk/>
            <pc:sldMk cId="2342323743" sldId="2938"/>
            <ac:grpSpMk id="3" creationId="{6015FE0A-3B5E-17E4-9980-ED14DF04B6E4}"/>
          </ac:grpSpMkLst>
        </pc:grpChg>
        <pc:grpChg chg="mod">
          <ac:chgData name="Marije Droogendijk" userId="ea9f2963-ee09-4ef0-930d-638e089c17da" providerId="ADAL" clId="{60BE40D1-E99E-44F0-A70E-2E6AC6C72D69}" dt="2024-09-30T07:06:27.699" v="212" actId="1076"/>
          <ac:grpSpMkLst>
            <pc:docMk/>
            <pc:sldMk cId="2342323743" sldId="2938"/>
            <ac:grpSpMk id="6" creationId="{5A093EF0-5BC4-1F49-416C-44AC8BFB7873}"/>
          </ac:grpSpMkLst>
        </pc:grpChg>
        <pc:grpChg chg="mod">
          <ac:chgData name="Marije Droogendijk" userId="ea9f2963-ee09-4ef0-930d-638e089c17da" providerId="ADAL" clId="{60BE40D1-E99E-44F0-A70E-2E6AC6C72D69}" dt="2024-09-30T07:05:40.212" v="200" actId="1076"/>
          <ac:grpSpMkLst>
            <pc:docMk/>
            <pc:sldMk cId="2342323743" sldId="2938"/>
            <ac:grpSpMk id="9" creationId="{DAC8BA63-1453-6A2F-33ED-7B42C8182FB0}"/>
          </ac:grpSpMkLst>
        </pc:grpChg>
        <pc:grpChg chg="mod">
          <ac:chgData name="Marije Droogendijk" userId="ea9f2963-ee09-4ef0-930d-638e089c17da" providerId="ADAL" clId="{60BE40D1-E99E-44F0-A70E-2E6AC6C72D69}" dt="2024-09-30T07:05:25.717" v="197" actId="1076"/>
          <ac:grpSpMkLst>
            <pc:docMk/>
            <pc:sldMk cId="2342323743" sldId="2938"/>
            <ac:grpSpMk id="43" creationId="{423659C6-2C34-D2E7-06DC-C0973D416EE0}"/>
          </ac:grpSpMkLst>
        </pc:grpChg>
        <pc:grpChg chg="mod">
          <ac:chgData name="Marije Droogendijk" userId="ea9f2963-ee09-4ef0-930d-638e089c17da" providerId="ADAL" clId="{60BE40D1-E99E-44F0-A70E-2E6AC6C72D69}" dt="2024-09-30T07:06:12.599" v="209" actId="1076"/>
          <ac:grpSpMkLst>
            <pc:docMk/>
            <pc:sldMk cId="2342323743" sldId="2938"/>
            <ac:grpSpMk id="59" creationId="{80300BE5-E081-54C2-90CB-D3DB95A63F40}"/>
          </ac:grpSpMkLst>
        </pc:grpChg>
        <pc:grpChg chg="mod">
          <ac:chgData name="Marije Droogendijk" userId="ea9f2963-ee09-4ef0-930d-638e089c17da" providerId="ADAL" clId="{60BE40D1-E99E-44F0-A70E-2E6AC6C72D69}" dt="2024-09-30T07:05:36.303" v="199" actId="1076"/>
          <ac:grpSpMkLst>
            <pc:docMk/>
            <pc:sldMk cId="2342323743" sldId="2938"/>
            <ac:grpSpMk id="60" creationId="{0ABCE780-E853-C7DD-CAE9-DE7FA4DA2034}"/>
          </ac:grpSpMkLst>
        </pc:grpChg>
        <pc:grpChg chg="mod">
          <ac:chgData name="Marije Droogendijk" userId="ea9f2963-ee09-4ef0-930d-638e089c17da" providerId="ADAL" clId="{60BE40D1-E99E-44F0-A70E-2E6AC6C72D69}" dt="2024-09-30T07:05:43.931" v="201" actId="1076"/>
          <ac:grpSpMkLst>
            <pc:docMk/>
            <pc:sldMk cId="2342323743" sldId="2938"/>
            <ac:grpSpMk id="63" creationId="{C2390969-7FD3-81EF-28DA-BCE81F53A08A}"/>
          </ac:grpSpMkLst>
        </pc:grpChg>
      </pc:sldChg>
      <pc:sldChg chg="delSp modSp del mod">
        <pc:chgData name="Marije Droogendijk" userId="ea9f2963-ee09-4ef0-930d-638e089c17da" providerId="ADAL" clId="{60BE40D1-E99E-44F0-A70E-2E6AC6C72D69}" dt="2024-09-30T07:07:23.904" v="219" actId="2696"/>
        <pc:sldMkLst>
          <pc:docMk/>
          <pc:sldMk cId="4239093518" sldId="2940"/>
        </pc:sldMkLst>
        <pc:spChg chg="mod">
          <ac:chgData name="Marije Droogendijk" userId="ea9f2963-ee09-4ef0-930d-638e089c17da" providerId="ADAL" clId="{60BE40D1-E99E-44F0-A70E-2E6AC6C72D69}" dt="2024-09-30T07:07:00.322" v="213" actId="20577"/>
          <ac:spMkLst>
            <pc:docMk/>
            <pc:sldMk cId="4239093518" sldId="2940"/>
            <ac:spMk id="18" creationId="{47474636-1B67-85A8-2B87-7F69F4CB07F7}"/>
          </ac:spMkLst>
        </pc:spChg>
        <pc:grpChg chg="del">
          <ac:chgData name="Marije Droogendijk" userId="ea9f2963-ee09-4ef0-930d-638e089c17da" providerId="ADAL" clId="{60BE40D1-E99E-44F0-A70E-2E6AC6C72D69}" dt="2024-09-30T07:07:03.787" v="214" actId="478"/>
          <ac:grpSpMkLst>
            <pc:docMk/>
            <pc:sldMk cId="4239093518" sldId="2940"/>
            <ac:grpSpMk id="59" creationId="{80300BE5-E081-54C2-90CB-D3DB95A63F40}"/>
          </ac:grpSpMkLst>
        </pc:grpChg>
        <pc:grpChg chg="del">
          <ac:chgData name="Marije Droogendijk" userId="ea9f2963-ee09-4ef0-930d-638e089c17da" providerId="ADAL" clId="{60BE40D1-E99E-44F0-A70E-2E6AC6C72D69}" dt="2024-09-30T07:07:04.676" v="215" actId="478"/>
          <ac:grpSpMkLst>
            <pc:docMk/>
            <pc:sldMk cId="4239093518" sldId="2940"/>
            <ac:grpSpMk id="60" creationId="{0ABCE780-E853-C7DD-CAE9-DE7FA4DA2034}"/>
          </ac:grpSpMkLst>
        </pc:grpChg>
        <pc:grpChg chg="del">
          <ac:chgData name="Marije Droogendijk" userId="ea9f2963-ee09-4ef0-930d-638e089c17da" providerId="ADAL" clId="{60BE40D1-E99E-44F0-A70E-2E6AC6C72D69}" dt="2024-09-30T07:07:05.619" v="216" actId="478"/>
          <ac:grpSpMkLst>
            <pc:docMk/>
            <pc:sldMk cId="4239093518" sldId="2940"/>
            <ac:grpSpMk id="63" creationId="{C2390969-7FD3-81EF-28DA-BCE81F53A08A}"/>
          </ac:grpSpMkLst>
        </pc:grpChg>
        <pc:picChg chg="mod">
          <ac:chgData name="Marije Droogendijk" userId="ea9f2963-ee09-4ef0-930d-638e089c17da" providerId="ADAL" clId="{60BE40D1-E99E-44F0-A70E-2E6AC6C72D69}" dt="2024-09-30T07:07:08.353" v="217" actId="1076"/>
          <ac:picMkLst>
            <pc:docMk/>
            <pc:sldMk cId="4239093518" sldId="2940"/>
            <ac:picMk id="1026" creationId="{ECD8BC64-6A40-A168-7AFA-C75D3496E99F}"/>
          </ac:picMkLst>
        </pc:picChg>
        <pc:picChg chg="mod">
          <ac:chgData name="Marije Droogendijk" userId="ea9f2963-ee09-4ef0-930d-638e089c17da" providerId="ADAL" clId="{60BE40D1-E99E-44F0-A70E-2E6AC6C72D69}" dt="2024-09-30T07:07:11.877" v="218" actId="1076"/>
          <ac:picMkLst>
            <pc:docMk/>
            <pc:sldMk cId="4239093518" sldId="2940"/>
            <ac:picMk id="1028" creationId="{2A9205D1-29E3-9743-9DFC-4185B0813F28}"/>
          </ac:picMkLst>
        </pc:picChg>
      </pc:sldChg>
      <pc:sldChg chg="delSp modSp mod">
        <pc:chgData name="Marije Droogendijk" userId="ea9f2963-ee09-4ef0-930d-638e089c17da" providerId="ADAL" clId="{60BE40D1-E99E-44F0-A70E-2E6AC6C72D69}" dt="2024-09-30T07:43:59.809" v="335" actId="478"/>
        <pc:sldMkLst>
          <pc:docMk/>
          <pc:sldMk cId="3117395332" sldId="2941"/>
        </pc:sldMkLst>
        <pc:spChg chg="mod">
          <ac:chgData name="Marije Droogendijk" userId="ea9f2963-ee09-4ef0-930d-638e089c17da" providerId="ADAL" clId="{60BE40D1-E99E-44F0-A70E-2E6AC6C72D69}" dt="2024-09-30T07:43:50.519" v="328" actId="14100"/>
          <ac:spMkLst>
            <pc:docMk/>
            <pc:sldMk cId="3117395332" sldId="2941"/>
            <ac:spMk id="2" creationId="{8236BEDE-33BA-F695-7B6B-5E685E66C2CE}"/>
          </ac:spMkLst>
        </pc:spChg>
        <pc:spChg chg="mod">
          <ac:chgData name="Marije Droogendijk" userId="ea9f2963-ee09-4ef0-930d-638e089c17da" providerId="ADAL" clId="{60BE40D1-E99E-44F0-A70E-2E6AC6C72D69}" dt="2024-09-30T07:43:55.147" v="329" actId="20577"/>
          <ac:spMkLst>
            <pc:docMk/>
            <pc:sldMk cId="3117395332" sldId="2941"/>
            <ac:spMk id="18" creationId="{47474636-1B67-85A8-2B87-7F69F4CB07F7}"/>
          </ac:spMkLst>
        </pc:spChg>
        <pc:grpChg chg="del">
          <ac:chgData name="Marije Droogendijk" userId="ea9f2963-ee09-4ef0-930d-638e089c17da" providerId="ADAL" clId="{60BE40D1-E99E-44F0-A70E-2E6AC6C72D69}" dt="2024-09-30T07:43:58.393" v="333" actId="478"/>
          <ac:grpSpMkLst>
            <pc:docMk/>
            <pc:sldMk cId="3117395332" sldId="2941"/>
            <ac:grpSpMk id="3" creationId="{6046F6FC-B60D-E55C-3214-AD0187A019DF}"/>
          </ac:grpSpMkLst>
        </pc:grpChg>
        <pc:grpChg chg="del">
          <ac:chgData name="Marije Droogendijk" userId="ea9f2963-ee09-4ef0-930d-638e089c17da" providerId="ADAL" clId="{60BE40D1-E99E-44F0-A70E-2E6AC6C72D69}" dt="2024-09-30T07:43:59.361" v="334" actId="478"/>
          <ac:grpSpMkLst>
            <pc:docMk/>
            <pc:sldMk cId="3117395332" sldId="2941"/>
            <ac:grpSpMk id="6" creationId="{426E2FFC-B93F-604F-85A7-A2654F10A12A}"/>
          </ac:grpSpMkLst>
        </pc:grpChg>
        <pc:grpChg chg="del">
          <ac:chgData name="Marije Droogendijk" userId="ea9f2963-ee09-4ef0-930d-638e089c17da" providerId="ADAL" clId="{60BE40D1-E99E-44F0-A70E-2E6AC6C72D69}" dt="2024-09-30T07:43:57.729" v="332" actId="478"/>
          <ac:grpSpMkLst>
            <pc:docMk/>
            <pc:sldMk cId="3117395332" sldId="2941"/>
            <ac:grpSpMk id="9" creationId="{DAC8BA63-1453-6A2F-33ED-7B42C8182FB0}"/>
          </ac:grpSpMkLst>
        </pc:grpChg>
        <pc:grpChg chg="del">
          <ac:chgData name="Marije Droogendijk" userId="ea9f2963-ee09-4ef0-930d-638e089c17da" providerId="ADAL" clId="{60BE40D1-E99E-44F0-A70E-2E6AC6C72D69}" dt="2024-09-30T07:43:59.809" v="335" actId="478"/>
          <ac:grpSpMkLst>
            <pc:docMk/>
            <pc:sldMk cId="3117395332" sldId="2941"/>
            <ac:grpSpMk id="12" creationId="{CD483F01-B67C-ADBC-C7F8-C84483B13CA4}"/>
          </ac:grpSpMkLst>
        </pc:grpChg>
        <pc:grpChg chg="del">
          <ac:chgData name="Marije Droogendijk" userId="ea9f2963-ee09-4ef0-930d-638e089c17da" providerId="ADAL" clId="{60BE40D1-E99E-44F0-A70E-2E6AC6C72D69}" dt="2024-09-30T07:43:56.170" v="330" actId="478"/>
          <ac:grpSpMkLst>
            <pc:docMk/>
            <pc:sldMk cId="3117395332" sldId="2941"/>
            <ac:grpSpMk id="59" creationId="{80300BE5-E081-54C2-90CB-D3DB95A63F40}"/>
          </ac:grpSpMkLst>
        </pc:grpChg>
        <pc:grpChg chg="del">
          <ac:chgData name="Marije Droogendijk" userId="ea9f2963-ee09-4ef0-930d-638e089c17da" providerId="ADAL" clId="{60BE40D1-E99E-44F0-A70E-2E6AC6C72D69}" dt="2024-09-30T07:43:57.003" v="331" actId="478"/>
          <ac:grpSpMkLst>
            <pc:docMk/>
            <pc:sldMk cId="3117395332" sldId="2941"/>
            <ac:grpSpMk id="60" creationId="{0ABCE780-E853-C7DD-CAE9-DE7FA4DA2034}"/>
          </ac:grpSpMkLst>
        </pc:grpChg>
      </pc:sldChg>
      <pc:sldChg chg="del">
        <pc:chgData name="Marije Droogendijk" userId="ea9f2963-ee09-4ef0-930d-638e089c17da" providerId="ADAL" clId="{60BE40D1-E99E-44F0-A70E-2E6AC6C72D69}" dt="2024-09-30T08:02:11.666" v="806" actId="47"/>
        <pc:sldMkLst>
          <pc:docMk/>
          <pc:sldMk cId="4123598089" sldId="2942"/>
        </pc:sldMkLst>
      </pc:sldChg>
      <pc:sldChg chg="add">
        <pc:chgData name="Marije Droogendijk" userId="ea9f2963-ee09-4ef0-930d-638e089c17da" providerId="ADAL" clId="{60BE40D1-E99E-44F0-A70E-2E6AC6C72D69}" dt="2024-09-30T07:29:55.057" v="282"/>
        <pc:sldMkLst>
          <pc:docMk/>
          <pc:sldMk cId="2120351182" sldId="2944"/>
        </pc:sldMkLst>
      </pc:sldChg>
      <pc:sldChg chg="add">
        <pc:chgData name="Marije Droogendijk" userId="ea9f2963-ee09-4ef0-930d-638e089c17da" providerId="ADAL" clId="{60BE40D1-E99E-44F0-A70E-2E6AC6C72D69}" dt="2024-09-30T07:30:19.164" v="283"/>
        <pc:sldMkLst>
          <pc:docMk/>
          <pc:sldMk cId="3385177810" sldId="2947"/>
        </pc:sldMkLst>
      </pc:sldChg>
      <pc:sldChg chg="del">
        <pc:chgData name="Marije Droogendijk" userId="ea9f2963-ee09-4ef0-930d-638e089c17da" providerId="ADAL" clId="{60BE40D1-E99E-44F0-A70E-2E6AC6C72D69}" dt="2024-09-30T10:00:34.542" v="1250" actId="47"/>
        <pc:sldMkLst>
          <pc:docMk/>
          <pc:sldMk cId="3604755858" sldId="2960"/>
        </pc:sldMkLst>
      </pc:sldChg>
      <pc:sldChg chg="addSp delSp modSp mod">
        <pc:chgData name="Marije Droogendijk" userId="ea9f2963-ee09-4ef0-930d-638e089c17da" providerId="ADAL" clId="{60BE40D1-E99E-44F0-A70E-2E6AC6C72D69}" dt="2024-09-30T07:20:44.076" v="252" actId="14734"/>
        <pc:sldMkLst>
          <pc:docMk/>
          <pc:sldMk cId="1831871625" sldId="2962"/>
        </pc:sldMkLst>
        <pc:spChg chg="mod">
          <ac:chgData name="Marije Droogendijk" userId="ea9f2963-ee09-4ef0-930d-638e089c17da" providerId="ADAL" clId="{60BE40D1-E99E-44F0-A70E-2E6AC6C72D69}" dt="2024-09-30T07:19:07.283" v="245" actId="20577"/>
          <ac:spMkLst>
            <pc:docMk/>
            <pc:sldMk cId="1831871625" sldId="2962"/>
            <ac:spMk id="2" creationId="{8236BEDE-33BA-F695-7B6B-5E685E66C2CE}"/>
          </ac:spMkLst>
        </pc:spChg>
        <pc:graphicFrameChg chg="add mod">
          <ac:chgData name="Marije Droogendijk" userId="ea9f2963-ee09-4ef0-930d-638e089c17da" providerId="ADAL" clId="{60BE40D1-E99E-44F0-A70E-2E6AC6C72D69}" dt="2024-09-30T07:20:09.415" v="246"/>
          <ac:graphicFrameMkLst>
            <pc:docMk/>
            <pc:sldMk cId="1831871625" sldId="2962"/>
            <ac:graphicFrameMk id="3" creationId="{232A88D7-FB7B-A9D2-C989-19DA8B37EE8E}"/>
          </ac:graphicFrameMkLst>
        </pc:graphicFrameChg>
        <pc:graphicFrameChg chg="add mod modGraphic">
          <ac:chgData name="Marije Droogendijk" userId="ea9f2963-ee09-4ef0-930d-638e089c17da" providerId="ADAL" clId="{60BE40D1-E99E-44F0-A70E-2E6AC6C72D69}" dt="2024-09-30T07:20:44.076" v="252" actId="14734"/>
          <ac:graphicFrameMkLst>
            <pc:docMk/>
            <pc:sldMk cId="1831871625" sldId="2962"/>
            <ac:graphicFrameMk id="6" creationId="{59B6C487-7019-ADED-F1F5-4DCFA602FE83}"/>
          </ac:graphicFrameMkLst>
        </pc:graphicFrameChg>
        <pc:picChg chg="del">
          <ac:chgData name="Marije Droogendijk" userId="ea9f2963-ee09-4ef0-930d-638e089c17da" providerId="ADAL" clId="{60BE40D1-E99E-44F0-A70E-2E6AC6C72D69}" dt="2024-09-30T07:07:53.419" v="220" actId="478"/>
          <ac:picMkLst>
            <pc:docMk/>
            <pc:sldMk cId="1831871625" sldId="2962"/>
            <ac:picMk id="4" creationId="{18769830-AA65-4650-57D3-A58FD8CE8BC9}"/>
          </ac:picMkLst>
        </pc:picChg>
      </pc:sldChg>
      <pc:sldChg chg="delSp modSp mod">
        <pc:chgData name="Marije Droogendijk" userId="ea9f2963-ee09-4ef0-930d-638e089c17da" providerId="ADAL" clId="{60BE40D1-E99E-44F0-A70E-2E6AC6C72D69}" dt="2024-09-30T10:33:50.364" v="1567" actId="313"/>
        <pc:sldMkLst>
          <pc:docMk/>
          <pc:sldMk cId="2634494490" sldId="2963"/>
        </pc:sldMkLst>
        <pc:spChg chg="mod">
          <ac:chgData name="Marije Droogendijk" userId="ea9f2963-ee09-4ef0-930d-638e089c17da" providerId="ADAL" clId="{60BE40D1-E99E-44F0-A70E-2E6AC6C72D69}" dt="2024-09-30T10:21:39.355" v="1324" actId="20577"/>
          <ac:spMkLst>
            <pc:docMk/>
            <pc:sldMk cId="2634494490" sldId="2963"/>
            <ac:spMk id="2" creationId="{8236BEDE-33BA-F695-7B6B-5E685E66C2CE}"/>
          </ac:spMkLst>
        </pc:spChg>
        <pc:spChg chg="mod">
          <ac:chgData name="Marije Droogendijk" userId="ea9f2963-ee09-4ef0-930d-638e089c17da" providerId="ADAL" clId="{60BE40D1-E99E-44F0-A70E-2E6AC6C72D69}" dt="2024-09-30T10:33:50.364" v="1567" actId="313"/>
          <ac:spMkLst>
            <pc:docMk/>
            <pc:sldMk cId="2634494490" sldId="2963"/>
            <ac:spMk id="3" creationId="{E140B946-88A4-6654-B219-2BD642DA7648}"/>
          </ac:spMkLst>
        </pc:spChg>
        <pc:grpChg chg="mod">
          <ac:chgData name="Marije Droogendijk" userId="ea9f2963-ee09-4ef0-930d-638e089c17da" providerId="ADAL" clId="{60BE40D1-E99E-44F0-A70E-2E6AC6C72D69}" dt="2024-09-30T10:22:52.653" v="1328" actId="1076"/>
          <ac:grpSpMkLst>
            <pc:docMk/>
            <pc:sldMk cId="2634494490" sldId="2963"/>
            <ac:grpSpMk id="43" creationId="{423659C6-2C34-D2E7-06DC-C0973D416EE0}"/>
          </ac:grpSpMkLst>
        </pc:grpChg>
        <pc:picChg chg="del">
          <ac:chgData name="Marije Droogendijk" userId="ea9f2963-ee09-4ef0-930d-638e089c17da" providerId="ADAL" clId="{60BE40D1-E99E-44F0-A70E-2E6AC6C72D69}" dt="2024-09-30T10:22:20.521" v="1325" actId="478"/>
          <ac:picMkLst>
            <pc:docMk/>
            <pc:sldMk cId="2634494490" sldId="2963"/>
            <ac:picMk id="6" creationId="{5A5EEF2B-6194-F13E-ABAB-BAC55862A87E}"/>
          </ac:picMkLst>
        </pc:picChg>
      </pc:sldChg>
      <pc:sldChg chg="addSp delSp modSp add mod">
        <pc:chgData name="Marije Droogendijk" userId="ea9f2963-ee09-4ef0-930d-638e089c17da" providerId="ADAL" clId="{60BE40D1-E99E-44F0-A70E-2E6AC6C72D69}" dt="2024-09-30T07:23:10.760" v="258" actId="14100"/>
        <pc:sldMkLst>
          <pc:docMk/>
          <pc:sldMk cId="393041932" sldId="2964"/>
        </pc:sldMkLst>
        <pc:spChg chg="mod">
          <ac:chgData name="Marije Droogendijk" userId="ea9f2963-ee09-4ef0-930d-638e089c17da" providerId="ADAL" clId="{60BE40D1-E99E-44F0-A70E-2E6AC6C72D69}" dt="2024-09-30T07:18:25.739" v="232" actId="20577"/>
          <ac:spMkLst>
            <pc:docMk/>
            <pc:sldMk cId="393041932" sldId="2964"/>
            <ac:spMk id="2" creationId="{8236BEDE-33BA-F695-7B6B-5E685E66C2CE}"/>
          </ac:spMkLst>
        </pc:spChg>
        <pc:picChg chg="add mod">
          <ac:chgData name="Marije Droogendijk" userId="ea9f2963-ee09-4ef0-930d-638e089c17da" providerId="ADAL" clId="{60BE40D1-E99E-44F0-A70E-2E6AC6C72D69}" dt="2024-09-30T07:23:10.760" v="258" actId="14100"/>
          <ac:picMkLst>
            <pc:docMk/>
            <pc:sldMk cId="393041932" sldId="2964"/>
            <ac:picMk id="4" creationId="{BECF0D4C-7E12-CB4C-D73A-4AC5345C984B}"/>
          </ac:picMkLst>
        </pc:picChg>
        <pc:picChg chg="del">
          <ac:chgData name="Marije Droogendijk" userId="ea9f2963-ee09-4ef0-930d-638e089c17da" providerId="ADAL" clId="{60BE40D1-E99E-44F0-A70E-2E6AC6C72D69}" dt="2024-09-30T07:23:06.074" v="257" actId="478"/>
          <ac:picMkLst>
            <pc:docMk/>
            <pc:sldMk cId="393041932" sldId="2964"/>
            <ac:picMk id="5" creationId="{1E9D3CB4-B5A4-EC82-5F8C-D1E47C24896B}"/>
          </ac:picMkLst>
        </pc:picChg>
      </pc:sldChg>
      <pc:sldChg chg="add del">
        <pc:chgData name="Marije Droogendijk" userId="ea9f2963-ee09-4ef0-930d-638e089c17da" providerId="ADAL" clId="{60BE40D1-E99E-44F0-A70E-2E6AC6C72D69}" dt="2024-09-30T08:08:45.317" v="1170" actId="2696"/>
        <pc:sldMkLst>
          <pc:docMk/>
          <pc:sldMk cId="3630075825" sldId="2965"/>
        </pc:sldMkLst>
      </pc:sldChg>
      <pc:sldChg chg="add del ord">
        <pc:chgData name="Marije Droogendijk" userId="ea9f2963-ee09-4ef0-930d-638e089c17da" providerId="ADAL" clId="{60BE40D1-E99E-44F0-A70E-2E6AC6C72D69}" dt="2024-09-30T10:32:56.323" v="1467" actId="47"/>
        <pc:sldMkLst>
          <pc:docMk/>
          <pc:sldMk cId="2103389069" sldId="2966"/>
        </pc:sldMkLst>
      </pc:sldChg>
      <pc:sldChg chg="modSp add mod">
        <pc:chgData name="Marije Droogendijk" userId="ea9f2963-ee09-4ef0-930d-638e089c17da" providerId="ADAL" clId="{60BE40D1-E99E-44F0-A70E-2E6AC6C72D69}" dt="2024-09-30T07:44:10.819" v="343" actId="20577"/>
        <pc:sldMkLst>
          <pc:docMk/>
          <pc:sldMk cId="2024914681" sldId="2967"/>
        </pc:sldMkLst>
        <pc:spChg chg="mod">
          <ac:chgData name="Marije Droogendijk" userId="ea9f2963-ee09-4ef0-930d-638e089c17da" providerId="ADAL" clId="{60BE40D1-E99E-44F0-A70E-2E6AC6C72D69}" dt="2024-09-30T07:44:10.819" v="343" actId="20577"/>
          <ac:spMkLst>
            <pc:docMk/>
            <pc:sldMk cId="2024914681" sldId="2967"/>
            <ac:spMk id="2" creationId="{8236BEDE-33BA-F695-7B6B-5E685E66C2CE}"/>
          </ac:spMkLst>
        </pc:spChg>
      </pc:sldChg>
      <pc:sldChg chg="addSp delSp modSp add mod">
        <pc:chgData name="Marije Droogendijk" userId="ea9f2963-ee09-4ef0-930d-638e089c17da" providerId="ADAL" clId="{60BE40D1-E99E-44F0-A70E-2E6AC6C72D69}" dt="2024-09-30T07:58:46.218" v="718" actId="20577"/>
        <pc:sldMkLst>
          <pc:docMk/>
          <pc:sldMk cId="769773362" sldId="2968"/>
        </pc:sldMkLst>
        <pc:spChg chg="add mod">
          <ac:chgData name="Marije Droogendijk" userId="ea9f2963-ee09-4ef0-930d-638e089c17da" providerId="ADAL" clId="{60BE40D1-E99E-44F0-A70E-2E6AC6C72D69}" dt="2024-09-30T07:58:46.218" v="718" actId="20577"/>
          <ac:spMkLst>
            <pc:docMk/>
            <pc:sldMk cId="769773362" sldId="2968"/>
            <ac:spMk id="3" creationId="{7F107B15-D1C7-66EB-2384-FDB7D2075409}"/>
          </ac:spMkLst>
        </pc:spChg>
        <pc:picChg chg="del">
          <ac:chgData name="Marije Droogendijk" userId="ea9f2963-ee09-4ef0-930d-638e089c17da" providerId="ADAL" clId="{60BE40D1-E99E-44F0-A70E-2E6AC6C72D69}" dt="2024-09-30T07:44:17.705" v="345" actId="478"/>
          <ac:picMkLst>
            <pc:docMk/>
            <pc:sldMk cId="769773362" sldId="2968"/>
            <ac:picMk id="4" creationId="{BECF0D4C-7E12-CB4C-D73A-4AC5345C984B}"/>
          </ac:picMkLst>
        </pc:picChg>
      </pc:sldChg>
      <pc:sldChg chg="modSp add mod">
        <pc:chgData name="Marije Droogendijk" userId="ea9f2963-ee09-4ef0-930d-638e089c17da" providerId="ADAL" clId="{60BE40D1-E99E-44F0-A70E-2E6AC6C72D69}" dt="2024-09-30T07:59:52.881" v="770"/>
        <pc:sldMkLst>
          <pc:docMk/>
          <pc:sldMk cId="165233991" sldId="2969"/>
        </pc:sldMkLst>
        <pc:spChg chg="mod">
          <ac:chgData name="Marije Droogendijk" userId="ea9f2963-ee09-4ef0-930d-638e089c17da" providerId="ADAL" clId="{60BE40D1-E99E-44F0-A70E-2E6AC6C72D69}" dt="2024-09-30T07:59:29.373" v="767" actId="1076"/>
          <ac:spMkLst>
            <pc:docMk/>
            <pc:sldMk cId="165233991" sldId="2969"/>
            <ac:spMk id="2" creationId="{8236BEDE-33BA-F695-7B6B-5E685E66C2CE}"/>
          </ac:spMkLst>
        </pc:spChg>
        <pc:spChg chg="mod">
          <ac:chgData name="Marije Droogendijk" userId="ea9f2963-ee09-4ef0-930d-638e089c17da" providerId="ADAL" clId="{60BE40D1-E99E-44F0-A70E-2E6AC6C72D69}" dt="2024-09-30T07:59:52.881" v="770"/>
          <ac:spMkLst>
            <pc:docMk/>
            <pc:sldMk cId="165233991" sldId="2969"/>
            <ac:spMk id="18" creationId="{47474636-1B67-85A8-2B87-7F69F4CB07F7}"/>
          </ac:spMkLst>
        </pc:spChg>
      </pc:sldChg>
      <pc:sldChg chg="modSp add del mod">
        <pc:chgData name="Marije Droogendijk" userId="ea9f2963-ee09-4ef0-930d-638e089c17da" providerId="ADAL" clId="{60BE40D1-E99E-44F0-A70E-2E6AC6C72D69}" dt="2024-09-30T09:59:50.104" v="1242" actId="2696"/>
        <pc:sldMkLst>
          <pc:docMk/>
          <pc:sldMk cId="3394303974" sldId="2970"/>
        </pc:sldMkLst>
        <pc:spChg chg="mod">
          <ac:chgData name="Marije Droogendijk" userId="ea9f2963-ee09-4ef0-930d-638e089c17da" providerId="ADAL" clId="{60BE40D1-E99E-44F0-A70E-2E6AC6C72D69}" dt="2024-09-30T08:01:33.394" v="803" actId="20577"/>
          <ac:spMkLst>
            <pc:docMk/>
            <pc:sldMk cId="3394303974" sldId="2970"/>
            <ac:spMk id="2" creationId="{8236BEDE-33BA-F695-7B6B-5E685E66C2CE}"/>
          </ac:spMkLst>
        </pc:spChg>
        <pc:spChg chg="mod">
          <ac:chgData name="Marije Droogendijk" userId="ea9f2963-ee09-4ef0-930d-638e089c17da" providerId="ADAL" clId="{60BE40D1-E99E-44F0-A70E-2E6AC6C72D69}" dt="2024-09-30T09:59:38.487" v="1235" actId="21"/>
          <ac:spMkLst>
            <pc:docMk/>
            <pc:sldMk cId="3394303974" sldId="2970"/>
            <ac:spMk id="18" creationId="{47474636-1B67-85A8-2B87-7F69F4CB07F7}"/>
          </ac:spMkLst>
        </pc:spChg>
      </pc:sldChg>
      <pc:sldChg chg="modSp add del mod ord">
        <pc:chgData name="Marije Droogendijk" userId="ea9f2963-ee09-4ef0-930d-638e089c17da" providerId="ADAL" clId="{60BE40D1-E99E-44F0-A70E-2E6AC6C72D69}" dt="2024-09-30T10:00:08.674" v="1247" actId="2696"/>
        <pc:sldMkLst>
          <pc:docMk/>
          <pc:sldMk cId="1079485305" sldId="2971"/>
        </pc:sldMkLst>
        <pc:spChg chg="mod">
          <ac:chgData name="Marije Droogendijk" userId="ea9f2963-ee09-4ef0-930d-638e089c17da" providerId="ADAL" clId="{60BE40D1-E99E-44F0-A70E-2E6AC6C72D69}" dt="2024-09-30T09:59:57.878" v="1243" actId="21"/>
          <ac:spMkLst>
            <pc:docMk/>
            <pc:sldMk cId="1079485305" sldId="2971"/>
            <ac:spMk id="18" creationId="{47474636-1B67-85A8-2B87-7F69F4CB07F7}"/>
          </ac:spMkLst>
        </pc:spChg>
      </pc:sldChg>
      <pc:sldChg chg="modSp add mod ord">
        <pc:chgData name="Marije Droogendijk" userId="ea9f2963-ee09-4ef0-930d-638e089c17da" providerId="ADAL" clId="{60BE40D1-E99E-44F0-A70E-2E6AC6C72D69}" dt="2024-09-30T10:00:05.149" v="1246" actId="5793"/>
        <pc:sldMkLst>
          <pc:docMk/>
          <pc:sldMk cId="2346413203" sldId="2972"/>
        </pc:sldMkLst>
        <pc:spChg chg="mod">
          <ac:chgData name="Marije Droogendijk" userId="ea9f2963-ee09-4ef0-930d-638e089c17da" providerId="ADAL" clId="{60BE40D1-E99E-44F0-A70E-2E6AC6C72D69}" dt="2024-09-30T10:00:05.149" v="1246" actId="5793"/>
          <ac:spMkLst>
            <pc:docMk/>
            <pc:sldMk cId="2346413203" sldId="2972"/>
            <ac:spMk id="18" creationId="{47474636-1B67-85A8-2B87-7F69F4CB07F7}"/>
          </ac:spMkLst>
        </pc:spChg>
      </pc:sldChg>
      <pc:sldChg chg="modSp add mod">
        <pc:chgData name="Marije Droogendijk" userId="ea9f2963-ee09-4ef0-930d-638e089c17da" providerId="ADAL" clId="{60BE40D1-E99E-44F0-A70E-2E6AC6C72D69}" dt="2024-09-30T10:00:26.839" v="1249" actId="1076"/>
        <pc:sldMkLst>
          <pc:docMk/>
          <pc:sldMk cId="1795012582" sldId="2973"/>
        </pc:sldMkLst>
        <pc:spChg chg="mod">
          <ac:chgData name="Marije Droogendijk" userId="ea9f2963-ee09-4ef0-930d-638e089c17da" providerId="ADAL" clId="{60BE40D1-E99E-44F0-A70E-2E6AC6C72D69}" dt="2024-09-30T08:09:06.472" v="1184" actId="20577"/>
          <ac:spMkLst>
            <pc:docMk/>
            <pc:sldMk cId="1795012582" sldId="2973"/>
            <ac:spMk id="2" creationId="{8236BEDE-33BA-F695-7B6B-5E685E66C2CE}"/>
          </ac:spMkLst>
        </pc:spChg>
        <pc:spChg chg="mod">
          <ac:chgData name="Marije Droogendijk" userId="ea9f2963-ee09-4ef0-930d-638e089c17da" providerId="ADAL" clId="{60BE40D1-E99E-44F0-A70E-2E6AC6C72D69}" dt="2024-09-30T10:00:18.300" v="1248" actId="2711"/>
          <ac:spMkLst>
            <pc:docMk/>
            <pc:sldMk cId="1795012582" sldId="2973"/>
            <ac:spMk id="18" creationId="{47474636-1B67-85A8-2B87-7F69F4CB07F7}"/>
          </ac:spMkLst>
        </pc:spChg>
        <pc:grpChg chg="mod">
          <ac:chgData name="Marije Droogendijk" userId="ea9f2963-ee09-4ef0-930d-638e089c17da" providerId="ADAL" clId="{60BE40D1-E99E-44F0-A70E-2E6AC6C72D69}" dt="2024-09-30T10:00:26.839" v="1249" actId="1076"/>
          <ac:grpSpMkLst>
            <pc:docMk/>
            <pc:sldMk cId="1795012582" sldId="2973"/>
            <ac:grpSpMk id="43" creationId="{423659C6-2C34-D2E7-06DC-C0973D416EE0}"/>
          </ac:grpSpMkLst>
        </pc:grpChg>
      </pc:sldChg>
      <pc:sldChg chg="modSp add mod ord">
        <pc:chgData name="Marije Droogendijk" userId="ea9f2963-ee09-4ef0-930d-638e089c17da" providerId="ADAL" clId="{60BE40D1-E99E-44F0-A70E-2E6AC6C72D69}" dt="2024-09-30T10:09:38.314" v="1277" actId="1076"/>
        <pc:sldMkLst>
          <pc:docMk/>
          <pc:sldMk cId="3113244249" sldId="2974"/>
        </pc:sldMkLst>
        <pc:spChg chg="mod">
          <ac:chgData name="Marije Droogendijk" userId="ea9f2963-ee09-4ef0-930d-638e089c17da" providerId="ADAL" clId="{60BE40D1-E99E-44F0-A70E-2E6AC6C72D69}" dt="2024-09-30T10:00:48.891" v="1265" actId="20577"/>
          <ac:spMkLst>
            <pc:docMk/>
            <pc:sldMk cId="3113244249" sldId="2974"/>
            <ac:spMk id="2" creationId="{8236BEDE-33BA-F695-7B6B-5E685E66C2CE}"/>
          </ac:spMkLst>
        </pc:spChg>
        <pc:spChg chg="mod">
          <ac:chgData name="Marije Droogendijk" userId="ea9f2963-ee09-4ef0-930d-638e089c17da" providerId="ADAL" clId="{60BE40D1-E99E-44F0-A70E-2E6AC6C72D69}" dt="2024-09-30T10:09:38.314" v="1277" actId="1076"/>
          <ac:spMkLst>
            <pc:docMk/>
            <pc:sldMk cId="3113244249" sldId="2974"/>
            <ac:spMk id="18" creationId="{47474636-1B67-85A8-2B87-7F69F4CB07F7}"/>
          </ac:spMkLst>
        </pc:spChg>
      </pc:sldChg>
      <pc:sldChg chg="addSp delSp modSp add mod">
        <pc:chgData name="Marije Droogendijk" userId="ea9f2963-ee09-4ef0-930d-638e089c17da" providerId="ADAL" clId="{60BE40D1-E99E-44F0-A70E-2E6AC6C72D69}" dt="2024-09-30T10:12:22.308" v="1315" actId="20577"/>
        <pc:sldMkLst>
          <pc:docMk/>
          <pc:sldMk cId="3726999414" sldId="2975"/>
        </pc:sldMkLst>
        <pc:spChg chg="mod">
          <ac:chgData name="Marije Droogendijk" userId="ea9f2963-ee09-4ef0-930d-638e089c17da" providerId="ADAL" clId="{60BE40D1-E99E-44F0-A70E-2E6AC6C72D69}" dt="2024-09-30T10:08:51.173" v="1276" actId="20577"/>
          <ac:spMkLst>
            <pc:docMk/>
            <pc:sldMk cId="3726999414" sldId="2975"/>
            <ac:spMk id="2" creationId="{8236BEDE-33BA-F695-7B6B-5E685E66C2CE}"/>
          </ac:spMkLst>
        </pc:spChg>
        <pc:spChg chg="add mod">
          <ac:chgData name="Marije Droogendijk" userId="ea9f2963-ee09-4ef0-930d-638e089c17da" providerId="ADAL" clId="{60BE40D1-E99E-44F0-A70E-2E6AC6C72D69}" dt="2024-09-30T10:12:22.308" v="1315" actId="20577"/>
          <ac:spMkLst>
            <pc:docMk/>
            <pc:sldMk cId="3726999414" sldId="2975"/>
            <ac:spMk id="3" creationId="{AD7EBE91-38AF-6A17-2C47-5DA9F64BD947}"/>
          </ac:spMkLst>
        </pc:spChg>
        <pc:spChg chg="del mod">
          <ac:chgData name="Marije Droogendijk" userId="ea9f2963-ee09-4ef0-930d-638e089c17da" providerId="ADAL" clId="{60BE40D1-E99E-44F0-A70E-2E6AC6C72D69}" dt="2024-09-30T10:00:44.072" v="1254"/>
          <ac:spMkLst>
            <pc:docMk/>
            <pc:sldMk cId="3726999414" sldId="2975"/>
            <ac:spMk id="18" creationId="{47474636-1B67-85A8-2B87-7F69F4CB07F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Meer vroege geboortes na IOL</a:t>
            </a:r>
          </a:p>
          <a:p>
            <a:pPr>
              <a:defRPr/>
            </a:pPr>
            <a:r>
              <a:rPr lang="nl-NL" dirty="0"/>
              <a:t>in </a:t>
            </a:r>
            <a:r>
              <a:rPr lang="nl-NL" dirty="0" err="1"/>
              <a:t>VSVs</a:t>
            </a:r>
            <a:r>
              <a:rPr lang="nl-NL" dirty="0"/>
              <a:t> met  hoge  IOL </a:t>
            </a:r>
            <a:r>
              <a:rPr lang="nl-NL" dirty="0" err="1"/>
              <a:t>rate</a:t>
            </a:r>
            <a:endParaRPr lang="nl-N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'grafiek zwduur '!$J$2</c:f>
              <c:strCache>
                <c:ptCount val="1"/>
                <c:pt idx="0">
                  <c:v>Laag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'grafiek zwduur '!$I$3:$I$4</c:f>
              <c:strCache>
                <c:ptCount val="2"/>
                <c:pt idx="0">
                  <c:v>&lt;39 wk</c:v>
                </c:pt>
                <c:pt idx="1">
                  <c:v>&gt;= 39 wk</c:v>
                </c:pt>
              </c:strCache>
            </c:strRef>
          </c:cat>
          <c:val>
            <c:numRef>
              <c:f>'grafiek zwduur '!$J$3:$J$4</c:f>
              <c:numCache>
                <c:formatCode>0%</c:formatCode>
                <c:ptCount val="2"/>
                <c:pt idx="0">
                  <c:v>0.39333333333333298</c:v>
                </c:pt>
                <c:pt idx="1">
                  <c:v>0.60666666666666702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A-44FD-BE4D-7ED90C1DB0F1}"/>
            </c:ext>
          </c:extLst>
        </c:ser>
        <c:ser>
          <c:idx val="1"/>
          <c:order val="1"/>
          <c:tx>
            <c:strRef>
              <c:f>'grafiek zwduur '!$K$2</c:f>
              <c:strCache>
                <c:ptCount val="1"/>
                <c:pt idx="0">
                  <c:v>Hoog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'grafiek zwduur '!$I$3:$I$4</c:f>
              <c:strCache>
                <c:ptCount val="2"/>
                <c:pt idx="0">
                  <c:v>&lt;39 wk</c:v>
                </c:pt>
                <c:pt idx="1">
                  <c:v>&gt;= 39 wk</c:v>
                </c:pt>
              </c:strCache>
            </c:strRef>
          </c:cat>
          <c:val>
            <c:numRef>
              <c:f>'grafiek zwduur '!$K$3:$K$4</c:f>
              <c:numCache>
                <c:formatCode>0%</c:formatCode>
                <c:ptCount val="2"/>
                <c:pt idx="0">
                  <c:v>0.46855345911949697</c:v>
                </c:pt>
                <c:pt idx="1">
                  <c:v>0.53144654088050303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BA-44FD-BE4D-7ED90C1D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777736"/>
        <c:axId val="238778064"/>
      </c:barChart>
      <c:catAx>
        <c:axId val="238777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Zwangerschapsduur bij geboorte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38778064"/>
        <c:crosses val="autoZero"/>
        <c:auto val="1"/>
        <c:lblAlgn val="ctr"/>
        <c:lblOffset val="100"/>
        <c:noMultiLvlLbl val="0"/>
      </c:catAx>
      <c:valAx>
        <c:axId val="23877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38777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accent2">
        <a:alpha val="5000"/>
      </a:schemeClr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/>
              <a:t>Voor 39 </a:t>
            </a:r>
            <a:r>
              <a:rPr lang="nl-NL" b="1" dirty="0" err="1"/>
              <a:t>wk</a:t>
            </a:r>
            <a:r>
              <a:rPr lang="nl-NL" b="1" dirty="0"/>
              <a:t>: duur IOL vaker ≥3 dagen</a:t>
            </a:r>
          </a:p>
        </c:rich>
      </c:tx>
      <c:layout>
        <c:manualLayout>
          <c:xMode val="edge"/>
          <c:yMode val="edge"/>
          <c:x val="0.33419552613534648"/>
          <c:y val="2.5311878502983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'duur 3 dgn'!$C$50</c:f>
              <c:strCache>
                <c:ptCount val="1"/>
                <c:pt idx="0">
                  <c:v>&lt; 3 dagen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'duur 3 dgn'!$D$49:$E$49</c:f>
              <c:strCache>
                <c:ptCount val="2"/>
                <c:pt idx="0">
                  <c:v>voor 39 wk</c:v>
                </c:pt>
                <c:pt idx="1">
                  <c:v>vanaf 39 wk</c:v>
                </c:pt>
              </c:strCache>
            </c:strRef>
          </c:cat>
          <c:val>
            <c:numRef>
              <c:f>'duur 3 dgn'!$D$50:$E$50</c:f>
              <c:numCache>
                <c:formatCode>###0.0%</c:formatCode>
                <c:ptCount val="2"/>
                <c:pt idx="0">
                  <c:v>0.8303571428571429</c:v>
                </c:pt>
                <c:pt idx="1">
                  <c:v>0.89788732394366211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5-4FE4-8B55-D81AD50676F6}"/>
            </c:ext>
          </c:extLst>
        </c:ser>
        <c:ser>
          <c:idx val="1"/>
          <c:order val="1"/>
          <c:tx>
            <c:strRef>
              <c:f>'duur 3 dgn'!$C$51</c:f>
              <c:strCache>
                <c:ptCount val="1"/>
                <c:pt idx="0">
                  <c:v>&gt;= 3 dagen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'duur 3 dgn'!$D$49:$E$49</c:f>
              <c:strCache>
                <c:ptCount val="2"/>
                <c:pt idx="0">
                  <c:v>voor 39 wk</c:v>
                </c:pt>
                <c:pt idx="1">
                  <c:v>vanaf 39 wk</c:v>
                </c:pt>
              </c:strCache>
            </c:strRef>
          </c:cat>
          <c:val>
            <c:numRef>
              <c:f>'duur 3 dgn'!$D$51:$E$51</c:f>
              <c:numCache>
                <c:formatCode>###0.0%</c:formatCode>
                <c:ptCount val="2"/>
                <c:pt idx="0">
                  <c:v>0.16964285714285715</c:v>
                </c:pt>
                <c:pt idx="1">
                  <c:v>0.10211267605633804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E5-4FE4-8B55-D81AD5067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96200639"/>
        <c:axId val="896171327"/>
      </c:barChart>
      <c:catAx>
        <c:axId val="8962006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96171327"/>
        <c:crosses val="autoZero"/>
        <c:auto val="1"/>
        <c:lblAlgn val="ctr"/>
        <c:lblOffset val="100"/>
        <c:noMultiLvlLbl val="0"/>
      </c:catAx>
      <c:valAx>
        <c:axId val="8961713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96200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alpha val="10000"/>
      </a:schemeClr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AAB414-B4E5-4561-A8B0-478EEE081A6F}" type="doc">
      <dgm:prSet loTypeId="urn:microsoft.com/office/officeart/2005/8/layout/venn2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nl-NL"/>
        </a:p>
      </dgm:t>
    </dgm:pt>
    <dgm:pt modelId="{70AA71B5-A306-40F6-BD76-8806D3108BA0}">
      <dgm:prSet phldrT="[Tekst]" custT="1"/>
      <dgm:spPr/>
      <dgm:t>
        <a:bodyPr/>
        <a:lstStyle/>
        <a:p>
          <a:r>
            <a:rPr lang="nl-NL" sz="24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Adviesraad</a:t>
          </a:r>
        </a:p>
      </dgm:t>
    </dgm:pt>
    <dgm:pt modelId="{C60E2948-F2FB-4E7D-A234-5DE6EF4EC838}" type="parTrans" cxnId="{A2A5B218-8AB5-4537-A57B-23DAEC073AF0}">
      <dgm:prSet/>
      <dgm:spPr/>
      <dgm:t>
        <a:bodyPr/>
        <a:lstStyle/>
        <a:p>
          <a:endParaRPr lang="nl-NL"/>
        </a:p>
      </dgm:t>
    </dgm:pt>
    <dgm:pt modelId="{A9229B59-2D90-44FB-AB05-A916D3F07AF8}" type="sibTrans" cxnId="{A2A5B218-8AB5-4537-A57B-23DAEC073AF0}">
      <dgm:prSet/>
      <dgm:spPr/>
      <dgm:t>
        <a:bodyPr/>
        <a:lstStyle/>
        <a:p>
          <a:endParaRPr lang="nl-NL"/>
        </a:p>
      </dgm:t>
    </dgm:pt>
    <dgm:pt modelId="{847CF876-C1B0-481E-9A8E-3D9AF0E1B252}">
      <dgm:prSet phldrT="[Tekst]" custT="1"/>
      <dgm:spPr/>
      <dgm:t>
        <a:bodyPr/>
        <a:lstStyle/>
        <a:p>
          <a:r>
            <a:rPr lang="nl-NL" sz="24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Projectgroep</a:t>
          </a:r>
        </a:p>
      </dgm:t>
    </dgm:pt>
    <dgm:pt modelId="{E0C7DD92-B755-487D-9BF3-8AD8BF8EF8EB}" type="parTrans" cxnId="{9BC1754A-D3DB-461D-B01C-0A595753FA5F}">
      <dgm:prSet/>
      <dgm:spPr/>
      <dgm:t>
        <a:bodyPr/>
        <a:lstStyle/>
        <a:p>
          <a:endParaRPr lang="nl-NL"/>
        </a:p>
      </dgm:t>
    </dgm:pt>
    <dgm:pt modelId="{6C6775B3-F68E-4FD2-B670-FE4572FDB624}" type="sibTrans" cxnId="{9BC1754A-D3DB-461D-B01C-0A595753FA5F}">
      <dgm:prSet/>
      <dgm:spPr/>
      <dgm:t>
        <a:bodyPr/>
        <a:lstStyle/>
        <a:p>
          <a:endParaRPr lang="nl-NL"/>
        </a:p>
      </dgm:t>
    </dgm:pt>
    <dgm:pt modelId="{1D94E4AD-8740-4572-B96E-387BCA0C42DE}">
      <dgm:prSet phldrT="[Tekst]" custT="1"/>
      <dgm:spPr/>
      <dgm:t>
        <a:bodyPr/>
        <a:lstStyle/>
        <a:p>
          <a:endParaRPr lang="nl-NL" sz="1800" b="1" dirty="0">
            <a:latin typeface="Aptos" panose="020B0004020202020204" pitchFamily="34" charset="0"/>
          </a:endParaRPr>
        </a:p>
        <a:p>
          <a:endParaRPr lang="nl-NL" sz="1800" b="1" dirty="0">
            <a:latin typeface="Aptos" panose="020B0004020202020204" pitchFamily="34" charset="0"/>
          </a:endParaRPr>
        </a:p>
        <a:p>
          <a:r>
            <a:rPr lang="nl-NL" sz="2400" b="1" dirty="0" err="1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Onderzoeks-team</a:t>
          </a:r>
          <a:endParaRPr lang="nl-NL" sz="2400" b="1" dirty="0">
            <a:solidFill>
              <a:schemeClr val="tx1">
                <a:lumMod val="75000"/>
                <a:lumOff val="25000"/>
              </a:schemeClr>
            </a:solidFill>
            <a:latin typeface="Aptos" panose="020B0004020202020204" pitchFamily="34" charset="0"/>
          </a:endParaRPr>
        </a:p>
      </dgm:t>
    </dgm:pt>
    <dgm:pt modelId="{B2424346-6606-43F1-B203-93F0D29AF018}" type="parTrans" cxnId="{446EDEA0-EFA9-4102-8474-5B4659505F20}">
      <dgm:prSet/>
      <dgm:spPr/>
      <dgm:t>
        <a:bodyPr/>
        <a:lstStyle/>
        <a:p>
          <a:endParaRPr lang="nl-NL"/>
        </a:p>
      </dgm:t>
    </dgm:pt>
    <dgm:pt modelId="{048C60BF-860C-4F03-9BB9-38BE4176E1BE}" type="sibTrans" cxnId="{446EDEA0-EFA9-4102-8474-5B4659505F20}">
      <dgm:prSet/>
      <dgm:spPr/>
      <dgm:t>
        <a:bodyPr/>
        <a:lstStyle/>
        <a:p>
          <a:endParaRPr lang="nl-NL"/>
        </a:p>
      </dgm:t>
    </dgm:pt>
    <dgm:pt modelId="{FD775FA3-87EC-4856-A090-9C93270F5286}" type="pres">
      <dgm:prSet presAssocID="{97AAB414-B4E5-4561-A8B0-478EEE081A6F}" presName="Name0" presStyleCnt="0">
        <dgm:presLayoutVars>
          <dgm:chMax val="7"/>
          <dgm:resizeHandles val="exact"/>
        </dgm:presLayoutVars>
      </dgm:prSet>
      <dgm:spPr/>
    </dgm:pt>
    <dgm:pt modelId="{9918AB39-1B3A-4A51-ABBD-74E6DB4B389C}" type="pres">
      <dgm:prSet presAssocID="{97AAB414-B4E5-4561-A8B0-478EEE081A6F}" presName="comp1" presStyleCnt="0"/>
      <dgm:spPr/>
    </dgm:pt>
    <dgm:pt modelId="{8BDDE68D-06F1-4ABA-9E3D-EC72DF73B76C}" type="pres">
      <dgm:prSet presAssocID="{97AAB414-B4E5-4561-A8B0-478EEE081A6F}" presName="circle1" presStyleLbl="node1" presStyleIdx="0" presStyleCnt="3" custLinFactNeighborX="-252"/>
      <dgm:spPr/>
    </dgm:pt>
    <dgm:pt modelId="{E9EECAF2-D4A8-4F84-82E2-BB00B0D7EEC2}" type="pres">
      <dgm:prSet presAssocID="{97AAB414-B4E5-4561-A8B0-478EEE081A6F}" presName="c1text" presStyleLbl="node1" presStyleIdx="0" presStyleCnt="3">
        <dgm:presLayoutVars>
          <dgm:bulletEnabled val="1"/>
        </dgm:presLayoutVars>
      </dgm:prSet>
      <dgm:spPr/>
    </dgm:pt>
    <dgm:pt modelId="{0E35239F-77FF-4443-873A-D0E9107703C0}" type="pres">
      <dgm:prSet presAssocID="{97AAB414-B4E5-4561-A8B0-478EEE081A6F}" presName="comp2" presStyleCnt="0"/>
      <dgm:spPr/>
    </dgm:pt>
    <dgm:pt modelId="{B3007E5F-78BD-409B-988B-F9544E741705}" type="pres">
      <dgm:prSet presAssocID="{97AAB414-B4E5-4561-A8B0-478EEE081A6F}" presName="circle2" presStyleLbl="node1" presStyleIdx="1" presStyleCnt="3" custScaleX="96532" custScaleY="97849" custLinFactNeighborY="-1116"/>
      <dgm:spPr/>
    </dgm:pt>
    <dgm:pt modelId="{CA44D59C-B6A8-4818-8CAD-908C227039E6}" type="pres">
      <dgm:prSet presAssocID="{97AAB414-B4E5-4561-A8B0-478EEE081A6F}" presName="c2text" presStyleLbl="node1" presStyleIdx="1" presStyleCnt="3">
        <dgm:presLayoutVars>
          <dgm:bulletEnabled val="1"/>
        </dgm:presLayoutVars>
      </dgm:prSet>
      <dgm:spPr/>
    </dgm:pt>
    <dgm:pt modelId="{53FA45F8-B136-41F1-B244-E3639C969B4A}" type="pres">
      <dgm:prSet presAssocID="{97AAB414-B4E5-4561-A8B0-478EEE081A6F}" presName="comp3" presStyleCnt="0"/>
      <dgm:spPr/>
    </dgm:pt>
    <dgm:pt modelId="{8D575AF5-F540-4420-A5F8-AA91FBE5B18E}" type="pres">
      <dgm:prSet presAssocID="{97AAB414-B4E5-4561-A8B0-478EEE081A6F}" presName="circle3" presStyleLbl="node1" presStyleIdx="2" presStyleCnt="3" custScaleX="84009" custScaleY="79929" custLinFactNeighborX="287" custLinFactNeighborY="10036"/>
      <dgm:spPr/>
    </dgm:pt>
    <dgm:pt modelId="{57C47EF0-9460-48AE-A63D-379A286B178B}" type="pres">
      <dgm:prSet presAssocID="{97AAB414-B4E5-4561-A8B0-478EEE081A6F}" presName="c3text" presStyleLbl="node1" presStyleIdx="2" presStyleCnt="3">
        <dgm:presLayoutVars>
          <dgm:bulletEnabled val="1"/>
        </dgm:presLayoutVars>
      </dgm:prSet>
      <dgm:spPr/>
    </dgm:pt>
  </dgm:ptLst>
  <dgm:cxnLst>
    <dgm:cxn modelId="{8AD8D40A-A535-419C-9201-F579B7696211}" type="presOf" srcId="{847CF876-C1B0-481E-9A8E-3D9AF0E1B252}" destId="{B3007E5F-78BD-409B-988B-F9544E741705}" srcOrd="0" destOrd="0" presId="urn:microsoft.com/office/officeart/2005/8/layout/venn2"/>
    <dgm:cxn modelId="{A2A5B218-8AB5-4537-A57B-23DAEC073AF0}" srcId="{97AAB414-B4E5-4561-A8B0-478EEE081A6F}" destId="{70AA71B5-A306-40F6-BD76-8806D3108BA0}" srcOrd="0" destOrd="0" parTransId="{C60E2948-F2FB-4E7D-A234-5DE6EF4EC838}" sibTransId="{A9229B59-2D90-44FB-AB05-A916D3F07AF8}"/>
    <dgm:cxn modelId="{07223139-4777-4FA5-81D1-F0CC6489CC79}" type="presOf" srcId="{70AA71B5-A306-40F6-BD76-8806D3108BA0}" destId="{E9EECAF2-D4A8-4F84-82E2-BB00B0D7EEC2}" srcOrd="1" destOrd="0" presId="urn:microsoft.com/office/officeart/2005/8/layout/venn2"/>
    <dgm:cxn modelId="{70C5DC3E-3559-4B2D-93D1-545B13E2D1EF}" type="presOf" srcId="{1D94E4AD-8740-4572-B96E-387BCA0C42DE}" destId="{57C47EF0-9460-48AE-A63D-379A286B178B}" srcOrd="1" destOrd="0" presId="urn:microsoft.com/office/officeart/2005/8/layout/venn2"/>
    <dgm:cxn modelId="{E947E443-0D49-4DCB-83B6-99EC4CEAFC38}" type="presOf" srcId="{1D94E4AD-8740-4572-B96E-387BCA0C42DE}" destId="{8D575AF5-F540-4420-A5F8-AA91FBE5B18E}" srcOrd="0" destOrd="0" presId="urn:microsoft.com/office/officeart/2005/8/layout/venn2"/>
    <dgm:cxn modelId="{9BC1754A-D3DB-461D-B01C-0A595753FA5F}" srcId="{97AAB414-B4E5-4561-A8B0-478EEE081A6F}" destId="{847CF876-C1B0-481E-9A8E-3D9AF0E1B252}" srcOrd="1" destOrd="0" parTransId="{E0C7DD92-B755-487D-9BF3-8AD8BF8EF8EB}" sibTransId="{6C6775B3-F68E-4FD2-B670-FE4572FDB624}"/>
    <dgm:cxn modelId="{61C7AD59-C2EB-41A9-B48C-CD6951D211A8}" type="presOf" srcId="{70AA71B5-A306-40F6-BD76-8806D3108BA0}" destId="{8BDDE68D-06F1-4ABA-9E3D-EC72DF73B76C}" srcOrd="0" destOrd="0" presId="urn:microsoft.com/office/officeart/2005/8/layout/venn2"/>
    <dgm:cxn modelId="{F3F4238B-3016-4BCC-B2BB-BC6019357A9C}" type="presOf" srcId="{847CF876-C1B0-481E-9A8E-3D9AF0E1B252}" destId="{CA44D59C-B6A8-4818-8CAD-908C227039E6}" srcOrd="1" destOrd="0" presId="urn:microsoft.com/office/officeart/2005/8/layout/venn2"/>
    <dgm:cxn modelId="{446EDEA0-EFA9-4102-8474-5B4659505F20}" srcId="{97AAB414-B4E5-4561-A8B0-478EEE081A6F}" destId="{1D94E4AD-8740-4572-B96E-387BCA0C42DE}" srcOrd="2" destOrd="0" parTransId="{B2424346-6606-43F1-B203-93F0D29AF018}" sibTransId="{048C60BF-860C-4F03-9BB9-38BE4176E1BE}"/>
    <dgm:cxn modelId="{1F62B9D4-5569-4BCE-9A2C-84C8284D86C4}" type="presOf" srcId="{97AAB414-B4E5-4561-A8B0-478EEE081A6F}" destId="{FD775FA3-87EC-4856-A090-9C93270F5286}" srcOrd="0" destOrd="0" presId="urn:microsoft.com/office/officeart/2005/8/layout/venn2"/>
    <dgm:cxn modelId="{506F0AB9-B996-47C4-9E2A-117372F95858}" type="presParOf" srcId="{FD775FA3-87EC-4856-A090-9C93270F5286}" destId="{9918AB39-1B3A-4A51-ABBD-74E6DB4B389C}" srcOrd="0" destOrd="0" presId="urn:microsoft.com/office/officeart/2005/8/layout/venn2"/>
    <dgm:cxn modelId="{0A0B30F4-D225-4166-B6B6-D430EB033D80}" type="presParOf" srcId="{9918AB39-1B3A-4A51-ABBD-74E6DB4B389C}" destId="{8BDDE68D-06F1-4ABA-9E3D-EC72DF73B76C}" srcOrd="0" destOrd="0" presId="urn:microsoft.com/office/officeart/2005/8/layout/venn2"/>
    <dgm:cxn modelId="{2784A75F-12EF-4734-A756-3215A5A2F28B}" type="presParOf" srcId="{9918AB39-1B3A-4A51-ABBD-74E6DB4B389C}" destId="{E9EECAF2-D4A8-4F84-82E2-BB00B0D7EEC2}" srcOrd="1" destOrd="0" presId="urn:microsoft.com/office/officeart/2005/8/layout/venn2"/>
    <dgm:cxn modelId="{665E3E40-7A3A-4EAE-A490-5D8624E563AA}" type="presParOf" srcId="{FD775FA3-87EC-4856-A090-9C93270F5286}" destId="{0E35239F-77FF-4443-873A-D0E9107703C0}" srcOrd="1" destOrd="0" presId="urn:microsoft.com/office/officeart/2005/8/layout/venn2"/>
    <dgm:cxn modelId="{32BEC30E-0F1B-4A35-A91F-A4934B86B06D}" type="presParOf" srcId="{0E35239F-77FF-4443-873A-D0E9107703C0}" destId="{B3007E5F-78BD-409B-988B-F9544E741705}" srcOrd="0" destOrd="0" presId="urn:microsoft.com/office/officeart/2005/8/layout/venn2"/>
    <dgm:cxn modelId="{72B4F817-F638-47AA-ABD3-F2BE055B35DC}" type="presParOf" srcId="{0E35239F-77FF-4443-873A-D0E9107703C0}" destId="{CA44D59C-B6A8-4818-8CAD-908C227039E6}" srcOrd="1" destOrd="0" presId="urn:microsoft.com/office/officeart/2005/8/layout/venn2"/>
    <dgm:cxn modelId="{83D85BC7-B9BE-41FE-9C0D-D333E31AFF2C}" type="presParOf" srcId="{FD775FA3-87EC-4856-A090-9C93270F5286}" destId="{53FA45F8-B136-41F1-B244-E3639C969B4A}" srcOrd="2" destOrd="0" presId="urn:microsoft.com/office/officeart/2005/8/layout/venn2"/>
    <dgm:cxn modelId="{4F2C1CCB-A8A6-4D9C-8531-7E29DA8223E8}" type="presParOf" srcId="{53FA45F8-B136-41F1-B244-E3639C969B4A}" destId="{8D575AF5-F540-4420-A5F8-AA91FBE5B18E}" srcOrd="0" destOrd="0" presId="urn:microsoft.com/office/officeart/2005/8/layout/venn2"/>
    <dgm:cxn modelId="{B537FF96-198B-4853-89D3-7D72B0CB8251}" type="presParOf" srcId="{53FA45F8-B136-41F1-B244-E3639C969B4A}" destId="{57C47EF0-9460-48AE-A63D-379A286B178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DE68D-06F1-4ABA-9E3D-EC72DF73B76C}">
      <dsp:nvSpPr>
        <dsp:cNvPr id="0" name=""/>
        <dsp:cNvSpPr/>
      </dsp:nvSpPr>
      <dsp:spPr>
        <a:xfrm>
          <a:off x="1799322" y="0"/>
          <a:ext cx="6858000" cy="6858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Adviesraad</a:t>
          </a:r>
        </a:p>
      </dsp:txBody>
      <dsp:txXfrm>
        <a:off x="4029886" y="342899"/>
        <a:ext cx="2396871" cy="1028700"/>
      </dsp:txXfrm>
    </dsp:sp>
    <dsp:sp modelId="{B3007E5F-78BD-409B-988B-F9544E741705}">
      <dsp:nvSpPr>
        <dsp:cNvPr id="0" name=""/>
        <dsp:cNvSpPr/>
      </dsp:nvSpPr>
      <dsp:spPr>
        <a:xfrm>
          <a:off x="2763042" y="1712416"/>
          <a:ext cx="4965123" cy="50328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Projectgroep</a:t>
          </a:r>
        </a:p>
      </dsp:txBody>
      <dsp:txXfrm>
        <a:off x="4088730" y="2026970"/>
        <a:ext cx="2313747" cy="943661"/>
      </dsp:txXfrm>
    </dsp:sp>
    <dsp:sp modelId="{8D575AF5-F540-4420-A5F8-AA91FBE5B18E}">
      <dsp:nvSpPr>
        <dsp:cNvPr id="0" name=""/>
        <dsp:cNvSpPr/>
      </dsp:nvSpPr>
      <dsp:spPr>
        <a:xfrm>
          <a:off x="3815111" y="4117234"/>
          <a:ext cx="2880668" cy="27407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800" b="1" kern="1200" dirty="0">
            <a:latin typeface="Aptos" panose="020B00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800" b="1" kern="1200" dirty="0">
            <a:latin typeface="Aptos" panose="020B00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Onderzoeks-team</a:t>
          </a:r>
          <a:endParaRPr lang="nl-NL" sz="2400" b="1" kern="1200" dirty="0">
            <a:solidFill>
              <a:schemeClr val="tx1">
                <a:lumMod val="75000"/>
                <a:lumOff val="25000"/>
              </a:schemeClr>
            </a:solidFill>
            <a:latin typeface="Aptos" panose="020B0004020202020204" pitchFamily="34" charset="0"/>
          </a:endParaRPr>
        </a:p>
      </dsp:txBody>
      <dsp:txXfrm>
        <a:off x="4236975" y="4802425"/>
        <a:ext cx="2036940" cy="1370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934F1-D7B4-4B92-A214-FA3BCA817E5E}" type="datetimeFigureOut">
              <a:rPr lang="nl-NL" smtClean="0"/>
              <a:pPr/>
              <a:t>17-10-2024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830B6-419A-4CE4-9D43-46F1BF440F0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753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DCA7A-5D6B-5246-B527-E7B0526ADF5B}" type="datetimeFigureOut">
              <a:rPr lang="nl-NL" smtClean="0"/>
              <a:pPr/>
              <a:t>17-10-2024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CD6B-5950-8645-8132-BDBEAF8AAE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979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Benadrukken fijn dat er tijd is gemaakt in deze drukke periode met capaciteitsproblemen, veel vragen enz.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2CD6B-5950-8645-8132-BDBEAF8AAE04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962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Mentimeter</a:t>
            </a:r>
            <a:r>
              <a:rPr lang="nl-NL" dirty="0"/>
              <a:t> toevoegen of mensen zich hierin kunnen vinden</a:t>
            </a:r>
          </a:p>
          <a:p>
            <a:r>
              <a:rPr lang="nl-NL" dirty="0"/>
              <a:t>(ja, klinkt goed. Klinkt goed, maar ik wil hier nog even rustig over denken, nee, ik wil iets heel anders.)</a:t>
            </a:r>
          </a:p>
          <a:p>
            <a:r>
              <a:rPr lang="nl-NL" dirty="0"/>
              <a:t>Vraag </a:t>
            </a:r>
            <a:r>
              <a:rPr lang="nl-NL" dirty="0" err="1"/>
              <a:t>mentimeter</a:t>
            </a:r>
            <a:r>
              <a:rPr lang="nl-NL" dirty="0"/>
              <a:t>: op welke vlakken zou u expertise bij Federatie willen hebben?</a:t>
            </a:r>
          </a:p>
          <a:p>
            <a:endParaRPr lang="nl-NL" dirty="0"/>
          </a:p>
          <a:p>
            <a:r>
              <a:rPr lang="nl-NL" dirty="0"/>
              <a:t>Moeten we nog vragen of mensen suggesties of aanpassingen kunnen mailen en we contact opnemen?</a:t>
            </a:r>
          </a:p>
          <a:p>
            <a:endParaRPr lang="nl-NL" dirty="0"/>
          </a:p>
          <a:p>
            <a:r>
              <a:rPr lang="nl-NL" dirty="0"/>
              <a:t>Martien, CPZ, </a:t>
            </a:r>
            <a:r>
              <a:rPr lang="nl-NL" dirty="0" err="1"/>
              <a:t>Babyconnect</a:t>
            </a:r>
            <a:r>
              <a:rPr lang="nl-NL" dirty="0"/>
              <a:t>, NRCG en </a:t>
            </a:r>
            <a:r>
              <a:rPr lang="nl-NL" dirty="0" err="1"/>
              <a:t>Perined</a:t>
            </a:r>
            <a:r>
              <a:rPr lang="nl-NL" dirty="0"/>
              <a:t> nog plek in schema geven? Eerste in elk geval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2CD6B-5950-8645-8132-BDBEAF8AAE04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875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2CD6B-5950-8645-8132-BDBEAF8AAE04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636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024438" cy="2825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825F1-588E-4051-99F8-D67928252A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0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825F1-588E-4051-99F8-D67928252A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27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825F1-588E-4051-99F8-D67928252A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45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825F1-588E-4051-99F8-D67928252A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33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0ABD-11C1-4A72-8621-014F122E46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32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0ABD-11C1-4A72-8621-014F122E46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03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Mentimeter</a:t>
            </a:r>
            <a:r>
              <a:rPr lang="nl-NL" dirty="0"/>
              <a:t> toevoegen of mensen zich hierin kunnen vinden</a:t>
            </a:r>
          </a:p>
          <a:p>
            <a:r>
              <a:rPr lang="nl-NL" dirty="0"/>
              <a:t>(ja, klinkt goed. Klinkt goed, maar ik wil hier nog even rustig over denken, nee, ik wil iets heel anders.)</a:t>
            </a:r>
          </a:p>
          <a:p>
            <a:r>
              <a:rPr lang="nl-NL" dirty="0"/>
              <a:t>Vraag </a:t>
            </a:r>
            <a:r>
              <a:rPr lang="nl-NL" dirty="0" err="1"/>
              <a:t>mentimeter</a:t>
            </a:r>
            <a:r>
              <a:rPr lang="nl-NL" dirty="0"/>
              <a:t>: op welke vlakken zou u expertise bij Federatie willen hebben?</a:t>
            </a:r>
          </a:p>
          <a:p>
            <a:endParaRPr lang="nl-NL" dirty="0"/>
          </a:p>
          <a:p>
            <a:r>
              <a:rPr lang="nl-NL" dirty="0"/>
              <a:t>Moeten we nog vragen of mensen suggesties of aanpassingen kunnen mailen en we contact opnemen?</a:t>
            </a:r>
          </a:p>
          <a:p>
            <a:endParaRPr lang="nl-NL" dirty="0"/>
          </a:p>
          <a:p>
            <a:r>
              <a:rPr lang="nl-NL" dirty="0"/>
              <a:t>Martien, CPZ, </a:t>
            </a:r>
            <a:r>
              <a:rPr lang="nl-NL" dirty="0" err="1"/>
              <a:t>Babyconnect</a:t>
            </a:r>
            <a:r>
              <a:rPr lang="nl-NL" dirty="0"/>
              <a:t>, NRCG en </a:t>
            </a:r>
            <a:r>
              <a:rPr lang="nl-NL" dirty="0" err="1"/>
              <a:t>Perined</a:t>
            </a:r>
            <a:r>
              <a:rPr lang="nl-NL" dirty="0"/>
              <a:t> nog plek in schema geven? Eerste in elk geval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2CD6B-5950-8645-8132-BDBEAF8AAE04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71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0FDE3F-DE1C-DED0-2561-D727DAAA18F2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14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D59ECBF6-26E5-981F-6F0B-E8646225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2"/>
          <a:stretch/>
        </p:blipFill>
        <p:spPr>
          <a:xfrm>
            <a:off x="4176973" y="-1296647"/>
            <a:ext cx="8534399" cy="945129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0874A34-C70B-17A2-2985-F2674ABDD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>
            <a:lvl1pPr>
              <a:defRPr sz="2800">
                <a:latin typeface="Corbel" panose="020B0503020204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5266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747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217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511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3"/>
          </p:nvPr>
        </p:nvSpPr>
        <p:spPr>
          <a:xfrm>
            <a:off x="2927351" y="6381750"/>
            <a:ext cx="914400" cy="91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3"/>
          </p:nvPr>
        </p:nvSpPr>
        <p:spPr>
          <a:xfrm>
            <a:off x="2927351" y="6381750"/>
            <a:ext cx="914400" cy="91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42B600E-A7A0-478B-B0E7-CB5AD774A6C8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-864642" y="655341"/>
            <a:ext cx="6590235" cy="6590235"/>
          </a:xfrm>
          <a:prstGeom prst="ellipse">
            <a:avLst/>
          </a:pr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Font typeface="+mj-lt"/>
              <a:buNone/>
              <a:defRPr sz="2000"/>
            </a:lvl1pPr>
          </a:lstStyle>
          <a:p>
            <a:r>
              <a:rPr lang="en-US" dirty="0"/>
              <a:t>1) Add a round picture by first    Aspect ratio 1:1 (under Shape Format)</a:t>
            </a:r>
          </a:p>
          <a:p>
            <a:r>
              <a:rPr lang="en-US" dirty="0"/>
              <a:t>2) Then select “Crop to shape” to make it into a circle. Then you can add it to this placeholder. 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A6CC3E9-E004-4243-9E5D-FDBAB651FB3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478978" y="-400641"/>
            <a:ext cx="6590235" cy="6590235"/>
          </a:xfrm>
          <a:prstGeom prst="ellips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Font typeface="+mj-lt"/>
              <a:buNone/>
              <a:defRPr sz="2000"/>
            </a:lvl1pPr>
          </a:lstStyle>
          <a:p>
            <a:r>
              <a:rPr lang="en-US" dirty="0"/>
              <a:t>1) Add a round picture by first    Aspect ratio 1:1 (under Shape Format)</a:t>
            </a:r>
          </a:p>
          <a:p>
            <a:r>
              <a:rPr lang="en-US" dirty="0"/>
              <a:t>2) Then select “Crop to shape” to make it into a circle. Then you can add it to this placeholder.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FA2001-5C75-4295-AF27-BB2606C9762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009031" y="4616666"/>
            <a:ext cx="2011680" cy="2011680"/>
          </a:xfrm>
          <a:prstGeom prst="ellipse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#choice 2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94F3C17-5BB6-4CF5-B48E-C9D3594CD26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349792" y="198141"/>
            <a:ext cx="2011680" cy="201168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#choice 1 title</a:t>
            </a:r>
          </a:p>
        </p:txBody>
      </p:sp>
    </p:spTree>
    <p:extLst>
      <p:ext uri="{BB962C8B-B14F-4D97-AF65-F5344CB8AC3E}">
        <p14:creationId xmlns:p14="http://schemas.microsoft.com/office/powerpoint/2010/main" val="701351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pp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B3C423A-9EC6-432D-BD99-4601EDCAE63D}"/>
              </a:ext>
            </a:extLst>
          </p:cNvPr>
          <p:cNvSpPr/>
          <p:nvPr userDrawn="1"/>
        </p:nvSpPr>
        <p:spPr>
          <a:xfrm>
            <a:off x="0" y="0"/>
            <a:ext cx="1874779" cy="1800942"/>
          </a:xfrm>
          <a:custGeom>
            <a:avLst/>
            <a:gdLst>
              <a:gd name="connsiteX0" fmla="*/ 0 w 1874779"/>
              <a:gd name="connsiteY0" fmla="*/ 0 h 1800942"/>
              <a:gd name="connsiteX1" fmla="*/ 1803385 w 1874779"/>
              <a:gd name="connsiteY1" fmla="*/ 0 h 1800942"/>
              <a:gd name="connsiteX2" fmla="*/ 1813310 w 1874779"/>
              <a:gd name="connsiteY2" fmla="*/ 27117 h 1800942"/>
              <a:gd name="connsiteX3" fmla="*/ 1874779 w 1874779"/>
              <a:gd name="connsiteY3" fmla="*/ 433695 h 1800942"/>
              <a:gd name="connsiteX4" fmla="*/ 507532 w 1874779"/>
              <a:gd name="connsiteY4" fmla="*/ 1800942 h 1800942"/>
              <a:gd name="connsiteX5" fmla="*/ 100954 w 1874779"/>
              <a:gd name="connsiteY5" fmla="*/ 1739473 h 1800942"/>
              <a:gd name="connsiteX6" fmla="*/ 0 w 1874779"/>
              <a:gd name="connsiteY6" fmla="*/ 1702524 h 18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4779" h="1800942">
                <a:moveTo>
                  <a:pt x="0" y="0"/>
                </a:moveTo>
                <a:lnTo>
                  <a:pt x="1803385" y="0"/>
                </a:lnTo>
                <a:lnTo>
                  <a:pt x="1813310" y="27117"/>
                </a:lnTo>
                <a:cubicBezTo>
                  <a:pt x="1853259" y="155555"/>
                  <a:pt x="1874779" y="292112"/>
                  <a:pt x="1874779" y="433695"/>
                </a:cubicBezTo>
                <a:cubicBezTo>
                  <a:pt x="1874779" y="1188805"/>
                  <a:pt x="1262642" y="1800942"/>
                  <a:pt x="507532" y="1800942"/>
                </a:cubicBezTo>
                <a:cubicBezTo>
                  <a:pt x="365949" y="1800942"/>
                  <a:pt x="229392" y="1779422"/>
                  <a:pt x="100954" y="1739473"/>
                </a:cubicBezTo>
                <a:lnTo>
                  <a:pt x="0" y="17025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80FD3-4EC1-41F2-B69C-FDD2AF75C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222" y="433695"/>
            <a:ext cx="6421700" cy="5990610"/>
          </a:xfrm>
          <a:noFill/>
        </p:spPr>
        <p:txBody>
          <a:bodyPr lIns="640080" tIns="274320" rIns="640080" bIns="274320">
            <a:normAutofit/>
          </a:bodyPr>
          <a:lstStyle>
            <a:lvl1pPr algn="l">
              <a:lnSpc>
                <a:spcPct val="105000"/>
              </a:lnSpc>
              <a:defRPr sz="3200"/>
            </a:lvl1pPr>
          </a:lstStyle>
          <a:p>
            <a:r>
              <a:rPr lang="en-US" dirty="0"/>
              <a:t>#Report title or main conclusion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5C73657-9E64-45FC-A69D-43645B9C6AD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07532" y="433695"/>
            <a:ext cx="4221954" cy="5990610"/>
          </a:xfrm>
          <a:solidFill>
            <a:schemeClr val="bg1"/>
          </a:solidFill>
          <a:ln w="0" cap="rnd">
            <a:solidFill>
              <a:srgbClr val="FFFFFF"/>
            </a:solidFill>
            <a:round/>
          </a:ln>
          <a:effectLst>
            <a:outerShdw blurRad="457200" algn="tl" rotWithShape="0">
              <a:srgbClr val="000000">
                <a:alpha val="15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#Add the report cover (A4 or A5) to this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69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1E7E3E5-AE14-4E93-819A-346BF1A39B30}"/>
              </a:ext>
            </a:extLst>
          </p:cNvPr>
          <p:cNvSpPr/>
          <p:nvPr userDrawn="1"/>
        </p:nvSpPr>
        <p:spPr>
          <a:xfrm>
            <a:off x="4739205" y="0"/>
            <a:ext cx="7452795" cy="6858000"/>
          </a:xfrm>
          <a:custGeom>
            <a:avLst/>
            <a:gdLst>
              <a:gd name="connsiteX0" fmla="*/ 1470320 w 7452795"/>
              <a:gd name="connsiteY0" fmla="*/ 0 h 6858000"/>
              <a:gd name="connsiteX1" fmla="*/ 7452795 w 7452795"/>
              <a:gd name="connsiteY1" fmla="*/ 0 h 6858000"/>
              <a:gd name="connsiteX2" fmla="*/ 7452795 w 7452795"/>
              <a:gd name="connsiteY2" fmla="*/ 6858000 h 6858000"/>
              <a:gd name="connsiteX3" fmla="*/ 1309849 w 7452795"/>
              <a:gd name="connsiteY3" fmla="*/ 6858000 h 6858000"/>
              <a:gd name="connsiteX4" fmla="*/ 1281186 w 7452795"/>
              <a:gd name="connsiteY4" fmla="*/ 6827936 h 6858000"/>
              <a:gd name="connsiteX5" fmla="*/ 0 w 7452795"/>
              <a:gd name="connsiteY5" fmla="*/ 3511923 h 6858000"/>
              <a:gd name="connsiteX6" fmla="*/ 1444483 w 7452795"/>
              <a:gd name="connsiteY6" fmla="*/ 246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2795" h="6858000">
                <a:moveTo>
                  <a:pt x="1470320" y="0"/>
                </a:moveTo>
                <a:lnTo>
                  <a:pt x="7452795" y="0"/>
                </a:lnTo>
                <a:lnTo>
                  <a:pt x="7452795" y="6858000"/>
                </a:lnTo>
                <a:lnTo>
                  <a:pt x="1309849" y="6858000"/>
                </a:lnTo>
                <a:lnTo>
                  <a:pt x="1281186" y="6827936"/>
                </a:lnTo>
                <a:cubicBezTo>
                  <a:pt x="485163" y="5952117"/>
                  <a:pt x="0" y="4788678"/>
                  <a:pt x="0" y="3511923"/>
                </a:cubicBezTo>
                <a:cubicBezTo>
                  <a:pt x="0" y="2150052"/>
                  <a:pt x="552008" y="917108"/>
                  <a:pt x="1444483" y="246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C144D7-B7BF-4AD0-82CD-CE8EC37CE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4739204" cy="6858000"/>
          </a:xfrm>
        </p:spPr>
        <p:txBody>
          <a:bodyPr lIns="457200" tIns="457200" rIns="365760" bIns="457200"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#a conclusion next to a diagram or image</a:t>
            </a:r>
          </a:p>
        </p:txBody>
      </p:sp>
    </p:spTree>
    <p:extLst>
      <p:ext uri="{BB962C8B-B14F-4D97-AF65-F5344CB8AC3E}">
        <p14:creationId xmlns:p14="http://schemas.microsoft.com/office/powerpoint/2010/main" val="615053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3DAB-3EB5-4B65-B6EF-F7A588063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664" y="2034273"/>
            <a:ext cx="6282407" cy="3256183"/>
          </a:xfrm>
        </p:spPr>
        <p:txBody>
          <a:bodyPr anchor="t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 dirty="0"/>
              <a:t>#a single quote, conclusion or sound bite</a:t>
            </a: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79E1FA93-4326-47B6-B8DF-1A9D5A8C2793}"/>
              </a:ext>
            </a:extLst>
          </p:cNvPr>
          <p:cNvSpPr>
            <a:spLocks noEditPoints="1"/>
          </p:cNvSpPr>
          <p:nvPr/>
        </p:nvSpPr>
        <p:spPr bwMode="auto">
          <a:xfrm>
            <a:off x="838200" y="1554591"/>
            <a:ext cx="1023106" cy="956127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700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1564B017-2818-4885-9CC6-BA5DBE1E5B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7236" y="2332677"/>
            <a:ext cx="5399916" cy="539991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20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| 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12851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0" cap="none" baseline="0" noProof="0" dirty="0" err="1">
                <a:solidFill>
                  <a:schemeClr val="bg2"/>
                </a:solidFill>
                <a:latin typeface="+mj-lt"/>
              </a:rPr>
              <a:t>Titeldia</a:t>
            </a:r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 | Wit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829193"/>
            <a:ext cx="8137526" cy="147732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Hier is plaats voor een titel </a:t>
            </a:r>
            <a:br>
              <a:rPr lang="nl-NL" noProof="0" dirty="0"/>
            </a:br>
            <a:r>
              <a:rPr lang="nl-NL" noProof="0" dirty="0"/>
              <a:t>van meerdere regels lang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2893264"/>
            <a:ext cx="8137525" cy="332399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Hier is plaats voor een ondertitel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65FC-1DD8-E640-93B7-B75540F69D97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328" name="Groep 327">
            <a:extLst>
              <a:ext uri="{FF2B5EF4-FFF2-40B4-BE49-F238E27FC236}">
                <a16:creationId xmlns:a16="http://schemas.microsoft.com/office/drawing/2014/main" id="{E958E9ED-4F10-32E5-1C5C-C65D9E78D87A}"/>
              </a:ext>
            </a:extLst>
          </p:cNvPr>
          <p:cNvGrpSpPr/>
          <p:nvPr userDrawn="1"/>
        </p:nvGrpSpPr>
        <p:grpSpPr>
          <a:xfrm>
            <a:off x="9481785" y="-1"/>
            <a:ext cx="2710215" cy="6858369"/>
            <a:chOff x="9481784" y="-1"/>
            <a:chExt cx="2710215" cy="6858369"/>
          </a:xfrm>
          <a:solidFill>
            <a:schemeClr val="tx1"/>
          </a:solidFill>
        </p:grpSpPr>
        <p:sp>
          <p:nvSpPr>
            <p:cNvPr id="329" name="Vrije vorm 328">
              <a:extLst>
                <a:ext uri="{FF2B5EF4-FFF2-40B4-BE49-F238E27FC236}">
                  <a16:creationId xmlns:a16="http://schemas.microsoft.com/office/drawing/2014/main" id="{BB977CCF-DC73-F881-0CAB-B35E33F584EE}"/>
                </a:ext>
              </a:extLst>
            </p:cNvPr>
            <p:cNvSpPr/>
            <p:nvPr userDrawn="1"/>
          </p:nvSpPr>
          <p:spPr>
            <a:xfrm>
              <a:off x="10832729" y="5470968"/>
              <a:ext cx="694787" cy="694881"/>
            </a:xfrm>
            <a:custGeom>
              <a:avLst/>
              <a:gdLst>
                <a:gd name="connsiteX0" fmla="*/ 687771 w 687771"/>
                <a:gd name="connsiteY0" fmla="*/ 343932 h 687864"/>
                <a:gd name="connsiteX1" fmla="*/ 343886 w 687771"/>
                <a:gd name="connsiteY1" fmla="*/ 687864 h 687864"/>
                <a:gd name="connsiteX2" fmla="*/ 0 w 687771"/>
                <a:gd name="connsiteY2" fmla="*/ 343932 h 687864"/>
                <a:gd name="connsiteX3" fmla="*/ 343886 w 687771"/>
                <a:gd name="connsiteY3" fmla="*/ 0 h 687864"/>
                <a:gd name="connsiteX4" fmla="*/ 687771 w 687771"/>
                <a:gd name="connsiteY4" fmla="*/ 343932 h 6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771" h="687864">
                  <a:moveTo>
                    <a:pt x="687771" y="343932"/>
                  </a:moveTo>
                  <a:cubicBezTo>
                    <a:pt x="687771" y="533880"/>
                    <a:pt x="533809" y="687864"/>
                    <a:pt x="343886" y="687864"/>
                  </a:cubicBezTo>
                  <a:cubicBezTo>
                    <a:pt x="153963" y="687864"/>
                    <a:pt x="0" y="533880"/>
                    <a:pt x="0" y="343932"/>
                  </a:cubicBezTo>
                  <a:cubicBezTo>
                    <a:pt x="0" y="153983"/>
                    <a:pt x="153963" y="0"/>
                    <a:pt x="343886" y="0"/>
                  </a:cubicBezTo>
                  <a:cubicBezTo>
                    <a:pt x="533809" y="0"/>
                    <a:pt x="687771" y="153983"/>
                    <a:pt x="687771" y="343932"/>
                  </a:cubicBezTo>
                  <a:close/>
                </a:path>
              </a:pathLst>
            </a:custGeom>
            <a:grpFill/>
            <a:ln w="22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0" name="Vrije vorm 329">
              <a:extLst>
                <a:ext uri="{FF2B5EF4-FFF2-40B4-BE49-F238E27FC236}">
                  <a16:creationId xmlns:a16="http://schemas.microsoft.com/office/drawing/2014/main" id="{193D6A3E-73C5-9F38-AD88-D5476299EA0D}"/>
                </a:ext>
              </a:extLst>
            </p:cNvPr>
            <p:cNvSpPr/>
            <p:nvPr userDrawn="1"/>
          </p:nvSpPr>
          <p:spPr>
            <a:xfrm>
              <a:off x="11496674" y="3411314"/>
              <a:ext cx="695325" cy="704599"/>
            </a:xfrm>
            <a:custGeom>
              <a:avLst/>
              <a:gdLst>
                <a:gd name="connsiteX0" fmla="*/ 0 w 676589"/>
                <a:gd name="connsiteY0" fmla="*/ 0 h 685613"/>
                <a:gd name="connsiteX1" fmla="*/ 676589 w 676589"/>
                <a:gd name="connsiteY1" fmla="*/ 0 h 685613"/>
                <a:gd name="connsiteX2" fmla="*/ 676589 w 676589"/>
                <a:gd name="connsiteY2" fmla="*/ 685614 h 685613"/>
                <a:gd name="connsiteX3" fmla="*/ 0 w 676589"/>
                <a:gd name="connsiteY3" fmla="*/ 685614 h 68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589" h="685613">
                  <a:moveTo>
                    <a:pt x="0" y="0"/>
                  </a:moveTo>
                  <a:lnTo>
                    <a:pt x="676589" y="0"/>
                  </a:lnTo>
                  <a:lnTo>
                    <a:pt x="676589" y="685614"/>
                  </a:lnTo>
                  <a:lnTo>
                    <a:pt x="0" y="685614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1" name="Vrije vorm 330">
              <a:extLst>
                <a:ext uri="{FF2B5EF4-FFF2-40B4-BE49-F238E27FC236}">
                  <a16:creationId xmlns:a16="http://schemas.microsoft.com/office/drawing/2014/main" id="{F46BEB3A-23B8-6064-085F-E7D5CE445179}"/>
                </a:ext>
              </a:extLst>
            </p:cNvPr>
            <p:cNvSpPr/>
            <p:nvPr userDrawn="1"/>
          </p:nvSpPr>
          <p:spPr>
            <a:xfrm>
              <a:off x="10820958" y="2043278"/>
              <a:ext cx="676588" cy="1366760"/>
            </a:xfrm>
            <a:custGeom>
              <a:avLst/>
              <a:gdLst>
                <a:gd name="connsiteX0" fmla="*/ 0 w 676588"/>
                <a:gd name="connsiteY0" fmla="*/ 683380 h 1366760"/>
                <a:gd name="connsiteX1" fmla="*/ 676589 w 676588"/>
                <a:gd name="connsiteY1" fmla="*/ 1366761 h 1366760"/>
                <a:gd name="connsiteX2" fmla="*/ 676589 w 676588"/>
                <a:gd name="connsiteY2" fmla="*/ 0 h 1366760"/>
                <a:gd name="connsiteX3" fmla="*/ 0 w 676588"/>
                <a:gd name="connsiteY3" fmla="*/ 683380 h 13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588" h="1366760">
                  <a:moveTo>
                    <a:pt x="0" y="683380"/>
                  </a:moveTo>
                  <a:cubicBezTo>
                    <a:pt x="0" y="1060803"/>
                    <a:pt x="303684" y="1366761"/>
                    <a:pt x="676589" y="1366761"/>
                  </a:cubicBezTo>
                  <a:lnTo>
                    <a:pt x="676589" y="0"/>
                  </a:lnTo>
                  <a:cubicBezTo>
                    <a:pt x="303684" y="0"/>
                    <a:pt x="0" y="305958"/>
                    <a:pt x="0" y="683380"/>
                  </a:cubicBez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2" name="Vrije vorm 331">
              <a:extLst>
                <a:ext uri="{FF2B5EF4-FFF2-40B4-BE49-F238E27FC236}">
                  <a16:creationId xmlns:a16="http://schemas.microsoft.com/office/drawing/2014/main" id="{549EA74C-989A-9C2E-29EB-9C2BC4CAA7F6}"/>
                </a:ext>
              </a:extLst>
            </p:cNvPr>
            <p:cNvSpPr/>
            <p:nvPr userDrawn="1"/>
          </p:nvSpPr>
          <p:spPr>
            <a:xfrm>
              <a:off x="10820958" y="-1"/>
              <a:ext cx="1371041" cy="1371227"/>
            </a:xfrm>
            <a:custGeom>
              <a:avLst/>
              <a:gdLst>
                <a:gd name="connsiteX0" fmla="*/ 0 w 1371041"/>
                <a:gd name="connsiteY0" fmla="*/ 0 h 1371227"/>
                <a:gd name="connsiteX1" fmla="*/ 1371042 w 1371041"/>
                <a:gd name="connsiteY1" fmla="*/ 1371227 h 1371227"/>
                <a:gd name="connsiteX2" fmla="*/ 1371042 w 1371041"/>
                <a:gd name="connsiteY2" fmla="*/ 0 h 137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041" h="1371227">
                  <a:moveTo>
                    <a:pt x="0" y="0"/>
                  </a:moveTo>
                  <a:lnTo>
                    <a:pt x="1371042" y="1371227"/>
                  </a:lnTo>
                  <a:lnTo>
                    <a:pt x="1371042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3" name="Vrije vorm 332">
              <a:extLst>
                <a:ext uri="{FF2B5EF4-FFF2-40B4-BE49-F238E27FC236}">
                  <a16:creationId xmlns:a16="http://schemas.microsoft.com/office/drawing/2014/main" id="{217B0A6E-CF4B-3782-366A-956B2041CC6F}"/>
                </a:ext>
              </a:extLst>
            </p:cNvPr>
            <p:cNvSpPr/>
            <p:nvPr userDrawn="1"/>
          </p:nvSpPr>
          <p:spPr>
            <a:xfrm>
              <a:off x="10836589" y="6165849"/>
              <a:ext cx="1355410" cy="692519"/>
            </a:xfrm>
            <a:custGeom>
              <a:avLst/>
              <a:gdLst>
                <a:gd name="connsiteX0" fmla="*/ 0 w 1355410"/>
                <a:gd name="connsiteY0" fmla="*/ 0 h 685613"/>
                <a:gd name="connsiteX1" fmla="*/ 1355411 w 1355410"/>
                <a:gd name="connsiteY1" fmla="*/ 0 h 685613"/>
                <a:gd name="connsiteX2" fmla="*/ 1355411 w 1355410"/>
                <a:gd name="connsiteY2" fmla="*/ 685614 h 685613"/>
                <a:gd name="connsiteX3" fmla="*/ 0 w 1355410"/>
                <a:gd name="connsiteY3" fmla="*/ 685614 h 68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410" h="685613">
                  <a:moveTo>
                    <a:pt x="0" y="0"/>
                  </a:moveTo>
                  <a:lnTo>
                    <a:pt x="1355411" y="0"/>
                  </a:lnTo>
                  <a:lnTo>
                    <a:pt x="1355411" y="685614"/>
                  </a:lnTo>
                  <a:lnTo>
                    <a:pt x="0" y="685614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4" name="Vrije vorm 333">
              <a:extLst>
                <a:ext uri="{FF2B5EF4-FFF2-40B4-BE49-F238E27FC236}">
                  <a16:creationId xmlns:a16="http://schemas.microsoft.com/office/drawing/2014/main" id="{796E83D3-6867-B79D-5B59-047D10B0F5FE}"/>
                </a:ext>
              </a:extLst>
            </p:cNvPr>
            <p:cNvSpPr/>
            <p:nvPr userDrawn="1"/>
          </p:nvSpPr>
          <p:spPr>
            <a:xfrm>
              <a:off x="9481784" y="4814722"/>
              <a:ext cx="1350945" cy="1351127"/>
            </a:xfrm>
            <a:custGeom>
              <a:avLst/>
              <a:gdLst>
                <a:gd name="connsiteX0" fmla="*/ 0 w 1350945"/>
                <a:gd name="connsiteY0" fmla="*/ 0 h 1351127"/>
                <a:gd name="connsiteX1" fmla="*/ 1350945 w 1350945"/>
                <a:gd name="connsiteY1" fmla="*/ 0 h 1351127"/>
                <a:gd name="connsiteX2" fmla="*/ 1350945 w 1350945"/>
                <a:gd name="connsiteY2" fmla="*/ 1351128 h 1351127"/>
                <a:gd name="connsiteX3" fmla="*/ 0 w 1350945"/>
                <a:gd name="connsiteY3" fmla="*/ 1351128 h 1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945" h="1351127">
                  <a:moveTo>
                    <a:pt x="0" y="0"/>
                  </a:moveTo>
                  <a:lnTo>
                    <a:pt x="1350945" y="0"/>
                  </a:lnTo>
                  <a:lnTo>
                    <a:pt x="1350945" y="1351128"/>
                  </a:lnTo>
                  <a:lnTo>
                    <a:pt x="0" y="1351128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340" name="INSTRUCTIES">
            <a:extLst>
              <a:ext uri="{FF2B5EF4-FFF2-40B4-BE49-F238E27FC236}">
                <a16:creationId xmlns:a16="http://schemas.microsoft.com/office/drawing/2014/main" id="{B329D471-05FC-1DCD-83FA-5C078EFFF816}"/>
              </a:ext>
            </a:extLst>
          </p:cNvPr>
          <p:cNvGrpSpPr/>
          <p:nvPr userDrawn="1"/>
        </p:nvGrpSpPr>
        <p:grpSpPr>
          <a:xfrm>
            <a:off x="-3786437" y="0"/>
            <a:ext cx="3593091" cy="5936662"/>
            <a:chOff x="-3786437" y="0"/>
            <a:chExt cx="3593091" cy="5936662"/>
          </a:xfrm>
        </p:grpSpPr>
        <p:sp>
          <p:nvSpPr>
            <p:cNvPr id="341" name="Rechthoek 340">
              <a:extLst>
                <a:ext uri="{FF2B5EF4-FFF2-40B4-BE49-F238E27FC236}">
                  <a16:creationId xmlns:a16="http://schemas.microsoft.com/office/drawing/2014/main" id="{893AC2E0-232F-78BB-AB0E-FAC4132D2E4E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59366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Logo invoegen/opmaken</a:t>
              </a:r>
            </a:p>
          </p:txBody>
        </p:sp>
        <p:sp>
          <p:nvSpPr>
            <p:cNvPr id="342" name="Ovaal 341">
              <a:extLst>
                <a:ext uri="{FF2B5EF4-FFF2-40B4-BE49-F238E27FC236}">
                  <a16:creationId xmlns:a16="http://schemas.microsoft.com/office/drawing/2014/main" id="{A30F1666-4CEE-F349-3C7F-12EF2E4BCAC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3" name="Rechthoek 342">
              <a:extLst>
                <a:ext uri="{FF2B5EF4-FFF2-40B4-BE49-F238E27FC236}">
                  <a16:creationId xmlns:a16="http://schemas.microsoft.com/office/drawing/2014/main" id="{3411BA89-F139-29CF-21A1-400F6F1431A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het bestaande logo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 logo in te voegen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44" name="Groep 343">
              <a:extLst>
                <a:ext uri="{FF2B5EF4-FFF2-40B4-BE49-F238E27FC236}">
                  <a16:creationId xmlns:a16="http://schemas.microsoft.com/office/drawing/2014/main" id="{86A0E933-A7CB-BDA6-679D-380EA41347A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91" name="Rechthoek 390">
                <a:extLst>
                  <a:ext uri="{FF2B5EF4-FFF2-40B4-BE49-F238E27FC236}">
                    <a16:creationId xmlns:a16="http://schemas.microsoft.com/office/drawing/2014/main" id="{EAFD629F-FA01-BF90-D5FC-85C5F6A73D3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2" name="Ovaal 391">
                <a:extLst>
                  <a:ext uri="{FF2B5EF4-FFF2-40B4-BE49-F238E27FC236}">
                    <a16:creationId xmlns:a16="http://schemas.microsoft.com/office/drawing/2014/main" id="{41A33C52-9DD0-069A-D544-9300ADB68A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3" name="Vrije vorm: vorm 161">
                <a:extLst>
                  <a:ext uri="{FF2B5EF4-FFF2-40B4-BE49-F238E27FC236}">
                    <a16:creationId xmlns:a16="http://schemas.microsoft.com/office/drawing/2014/main" id="{CF99FEF8-271F-9EE1-57E4-32820D3F4277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4" name="Rechthoek: afgeronde hoeken 162">
                <a:extLst>
                  <a:ext uri="{FF2B5EF4-FFF2-40B4-BE49-F238E27FC236}">
                    <a16:creationId xmlns:a16="http://schemas.microsoft.com/office/drawing/2014/main" id="{99157924-F8BE-524D-D39C-2F9E6081A8C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95" name="Rechte verbindingslijn 394">
                <a:extLst>
                  <a:ext uri="{FF2B5EF4-FFF2-40B4-BE49-F238E27FC236}">
                    <a16:creationId xmlns:a16="http://schemas.microsoft.com/office/drawing/2014/main" id="{BA9D7C0A-9887-495B-4740-BC83A60E04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6" name="Rechte verbindingslijn 395">
                <a:extLst>
                  <a:ext uri="{FF2B5EF4-FFF2-40B4-BE49-F238E27FC236}">
                    <a16:creationId xmlns:a16="http://schemas.microsoft.com/office/drawing/2014/main" id="{DF4888B4-2856-44D1-9613-4A0B37930D85}"/>
                  </a:ext>
                </a:extLst>
              </p:cNvPr>
              <p:cNvCxnSpPr>
                <a:cxnSpLocks/>
                <a:stCxn id="3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45" name="Ovaal 344">
              <a:extLst>
                <a:ext uri="{FF2B5EF4-FFF2-40B4-BE49-F238E27FC236}">
                  <a16:creationId xmlns:a16="http://schemas.microsoft.com/office/drawing/2014/main" id="{35110E66-EE47-5A07-4DC8-40B25C729D6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6" name="Rechthoek 345">
              <a:extLst>
                <a:ext uri="{FF2B5EF4-FFF2-40B4-BE49-F238E27FC236}">
                  <a16:creationId xmlns:a16="http://schemas.microsoft.com/office/drawing/2014/main" id="{3A4CDFEF-485B-B69C-C5E9-1CF6E848936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gewenste logo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47" name="Groep 346">
              <a:extLst>
                <a:ext uri="{FF2B5EF4-FFF2-40B4-BE49-F238E27FC236}">
                  <a16:creationId xmlns:a16="http://schemas.microsoft.com/office/drawing/2014/main" id="{A29CA6C8-3233-DCDC-2358-B546C9CB735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88" name="Rechthoek 387">
                <a:extLst>
                  <a:ext uri="{FF2B5EF4-FFF2-40B4-BE49-F238E27FC236}">
                    <a16:creationId xmlns:a16="http://schemas.microsoft.com/office/drawing/2014/main" id="{2014331F-C7C1-3641-472C-C5D9F388ECD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89" name="Rechte verbindingslijn 388">
                <a:extLst>
                  <a:ext uri="{FF2B5EF4-FFF2-40B4-BE49-F238E27FC236}">
                    <a16:creationId xmlns:a16="http://schemas.microsoft.com/office/drawing/2014/main" id="{9A138B95-9F46-E9F9-AF86-FC24BDFA243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90" name="Gelijkbenige driehoek 201">
                <a:extLst>
                  <a:ext uri="{FF2B5EF4-FFF2-40B4-BE49-F238E27FC236}">
                    <a16:creationId xmlns:a16="http://schemas.microsoft.com/office/drawing/2014/main" id="{79F07706-1C09-1F92-2B5D-8F293B156BA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48" name="Ovaal 347">
              <a:extLst>
                <a:ext uri="{FF2B5EF4-FFF2-40B4-BE49-F238E27FC236}">
                  <a16:creationId xmlns:a16="http://schemas.microsoft.com/office/drawing/2014/main" id="{FA882878-5B9A-F6E2-3A8D-ED12BA860FAA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49" name="Rechthoek 348">
              <a:extLst>
                <a:ext uri="{FF2B5EF4-FFF2-40B4-BE49-F238E27FC236}">
                  <a16:creationId xmlns:a16="http://schemas.microsoft.com/office/drawing/2014/main" id="{D3A14E0C-4FFC-9477-9EE0-EC8D2C9A61BC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0896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het logo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het logo en met de hoekjes het logokader.</a:t>
              </a:r>
            </a:p>
          </p:txBody>
        </p:sp>
        <p:grpSp>
          <p:nvGrpSpPr>
            <p:cNvPr id="350" name="Groep 349">
              <a:extLst>
                <a:ext uri="{FF2B5EF4-FFF2-40B4-BE49-F238E27FC236}">
                  <a16:creationId xmlns:a16="http://schemas.microsoft.com/office/drawing/2014/main" id="{4696B561-5BE3-5F99-84BD-DD0B71AD49F2}"/>
                </a:ext>
              </a:extLst>
            </p:cNvPr>
            <p:cNvGrpSpPr/>
            <p:nvPr userDrawn="1"/>
          </p:nvGrpSpPr>
          <p:grpSpPr>
            <a:xfrm>
              <a:off x="-3408294" y="3470504"/>
              <a:ext cx="622283" cy="612920"/>
              <a:chOff x="12617641" y="3403239"/>
              <a:chExt cx="752963" cy="741634"/>
            </a:xfrm>
          </p:grpSpPr>
          <p:grpSp>
            <p:nvGrpSpPr>
              <p:cNvPr id="372" name="Groep 371">
                <a:extLst>
                  <a:ext uri="{FF2B5EF4-FFF2-40B4-BE49-F238E27FC236}">
                    <a16:creationId xmlns:a16="http://schemas.microsoft.com/office/drawing/2014/main" id="{84CB8C5B-5E96-A8EB-151A-7F25073E6FF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75" name="Groep 374">
                  <a:extLst>
                    <a:ext uri="{FF2B5EF4-FFF2-40B4-BE49-F238E27FC236}">
                      <a16:creationId xmlns:a16="http://schemas.microsoft.com/office/drawing/2014/main" id="{3E395660-187D-9704-E954-03AF3CBDB5AB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382" name="Groep 381">
                    <a:extLst>
                      <a:ext uri="{FF2B5EF4-FFF2-40B4-BE49-F238E27FC236}">
                        <a16:creationId xmlns:a16="http://schemas.microsoft.com/office/drawing/2014/main" id="{E6021E40-2DA5-E683-62E2-A271D5195DF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385" name="Rechthoek 384">
                      <a:extLst>
                        <a:ext uri="{FF2B5EF4-FFF2-40B4-BE49-F238E27FC236}">
                          <a16:creationId xmlns:a16="http://schemas.microsoft.com/office/drawing/2014/main" id="{B7183B41-28FA-38F8-DA53-5AE3834A179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86" name="Rechthoek 385">
                      <a:extLst>
                        <a:ext uri="{FF2B5EF4-FFF2-40B4-BE49-F238E27FC236}">
                          <a16:creationId xmlns:a16="http://schemas.microsoft.com/office/drawing/2014/main" id="{85AD6A66-C214-83AC-6812-2EACB963343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87" name="Ovaal 386">
                      <a:extLst>
                        <a:ext uri="{FF2B5EF4-FFF2-40B4-BE49-F238E27FC236}">
                          <a16:creationId xmlns:a16="http://schemas.microsoft.com/office/drawing/2014/main" id="{B850BE89-399C-776E-368B-7CF1D73797A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83" name="Afbeelding 382">
                    <a:extLst>
                      <a:ext uri="{FF2B5EF4-FFF2-40B4-BE49-F238E27FC236}">
                        <a16:creationId xmlns:a16="http://schemas.microsoft.com/office/drawing/2014/main" id="{ABE272A0-6780-FD4B-9C5C-C482B6F233A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84" name="Afbeelding 383">
                    <a:extLst>
                      <a:ext uri="{FF2B5EF4-FFF2-40B4-BE49-F238E27FC236}">
                        <a16:creationId xmlns:a16="http://schemas.microsoft.com/office/drawing/2014/main" id="{862AA32B-3A7B-9432-D7B8-3D67F7E1E55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6" name="Groep 375">
                  <a:extLst>
                    <a:ext uri="{FF2B5EF4-FFF2-40B4-BE49-F238E27FC236}">
                      <a16:creationId xmlns:a16="http://schemas.microsoft.com/office/drawing/2014/main" id="{788EA1F6-DBC4-8100-66CB-E69DFCDACE5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80" name="Rechthoek 379">
                    <a:extLst>
                      <a:ext uri="{FF2B5EF4-FFF2-40B4-BE49-F238E27FC236}">
                        <a16:creationId xmlns:a16="http://schemas.microsoft.com/office/drawing/2014/main" id="{8C9DBD82-676D-6207-9EEC-F489480CAA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1" name="Rechthoek 380">
                    <a:extLst>
                      <a:ext uri="{FF2B5EF4-FFF2-40B4-BE49-F238E27FC236}">
                        <a16:creationId xmlns:a16="http://schemas.microsoft.com/office/drawing/2014/main" id="{ED960442-9A1B-1E5C-7B1E-B3A42E20013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77" name="Groep 376">
                  <a:extLst>
                    <a:ext uri="{FF2B5EF4-FFF2-40B4-BE49-F238E27FC236}">
                      <a16:creationId xmlns:a16="http://schemas.microsoft.com/office/drawing/2014/main" id="{BB4C5087-7118-6193-43EE-CA3062DDB4A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78" name="Rechthoek 377">
                    <a:extLst>
                      <a:ext uri="{FF2B5EF4-FFF2-40B4-BE49-F238E27FC236}">
                        <a16:creationId xmlns:a16="http://schemas.microsoft.com/office/drawing/2014/main" id="{48FEA1B1-5525-059F-6770-CC18050ED9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9" name="Rechthoek 378">
                    <a:extLst>
                      <a:ext uri="{FF2B5EF4-FFF2-40B4-BE49-F238E27FC236}">
                        <a16:creationId xmlns:a16="http://schemas.microsoft.com/office/drawing/2014/main" id="{3E0557B9-CF30-BD04-7E2F-1F65A754F9C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73" name="Rechthoek 372">
                <a:extLst>
                  <a:ext uri="{FF2B5EF4-FFF2-40B4-BE49-F238E27FC236}">
                    <a16:creationId xmlns:a16="http://schemas.microsoft.com/office/drawing/2014/main" id="{C28721B4-DB00-48BF-AB50-4F6BACC8B0E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74" name="Gelijkbenige driehoek 210">
                <a:extLst>
                  <a:ext uri="{FF2B5EF4-FFF2-40B4-BE49-F238E27FC236}">
                    <a16:creationId xmlns:a16="http://schemas.microsoft.com/office/drawing/2014/main" id="{ED75A7CE-708F-5989-9FD8-D02D0A33841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2" name="Ovaal 351">
              <a:extLst>
                <a:ext uri="{FF2B5EF4-FFF2-40B4-BE49-F238E27FC236}">
                  <a16:creationId xmlns:a16="http://schemas.microsoft.com/office/drawing/2014/main" id="{AC379BB1-2F4D-95D5-B4CC-6B62289EA863}"/>
                </a:ext>
              </a:extLst>
            </p:cNvPr>
            <p:cNvSpPr/>
            <p:nvPr userDrawn="1"/>
          </p:nvSpPr>
          <p:spPr>
            <a:xfrm>
              <a:off x="-3603587" y="4267791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3" name="Rechthoek 352">
              <a:extLst>
                <a:ext uri="{FF2B5EF4-FFF2-40B4-BE49-F238E27FC236}">
                  <a16:creationId xmlns:a16="http://schemas.microsoft.com/office/drawing/2014/main" id="{20F01580-BF3E-D74E-DAD7-98F34E8715C7}"/>
                </a:ext>
              </a:extLst>
            </p:cNvPr>
            <p:cNvSpPr/>
            <p:nvPr userDrawn="1"/>
          </p:nvSpPr>
          <p:spPr>
            <a:xfrm>
              <a:off x="-3319415" y="4267792"/>
              <a:ext cx="2944682" cy="8127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er voor te zorgen dat het logo in zijn originele verhouding staat,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afbeeldingen’ – ‘Opmaak’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het pijltje onder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‘Aanpassen’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54" name="Groep 353">
              <a:extLst>
                <a:ext uri="{FF2B5EF4-FFF2-40B4-BE49-F238E27FC236}">
                  <a16:creationId xmlns:a16="http://schemas.microsoft.com/office/drawing/2014/main" id="{EB28F6C1-287C-85E3-4226-234E8A3A4CDF}"/>
                </a:ext>
              </a:extLst>
            </p:cNvPr>
            <p:cNvGrpSpPr/>
            <p:nvPr userDrawn="1"/>
          </p:nvGrpSpPr>
          <p:grpSpPr>
            <a:xfrm>
              <a:off x="-3314821" y="5192208"/>
              <a:ext cx="1108877" cy="563933"/>
              <a:chOff x="-3314821" y="3885197"/>
              <a:chExt cx="1108877" cy="5639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0EE8444C-C013-3D2C-B377-659BEEFEBDC2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Rechthoek 355">
                <a:extLst>
                  <a:ext uri="{FF2B5EF4-FFF2-40B4-BE49-F238E27FC236}">
                    <a16:creationId xmlns:a16="http://schemas.microsoft.com/office/drawing/2014/main" id="{3253378A-DF0F-A227-A03B-EFF2B26ED4C6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Tekstvak 356">
                <a:extLst>
                  <a:ext uri="{FF2B5EF4-FFF2-40B4-BE49-F238E27FC236}">
                    <a16:creationId xmlns:a16="http://schemas.microsoft.com/office/drawing/2014/main" id="{BAE44B37-86CE-D038-6F32-5DFBC919E9DA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Opvullen</a:t>
                </a:r>
              </a:p>
            </p:txBody>
          </p:sp>
          <p:sp>
            <p:nvSpPr>
              <p:cNvPr id="358" name="Tekstvak 357">
                <a:extLst>
                  <a:ext uri="{FF2B5EF4-FFF2-40B4-BE49-F238E27FC236}">
                    <a16:creationId xmlns:a16="http://schemas.microsoft.com/office/drawing/2014/main" id="{C1AEAB28-8346-684E-9DCB-29655A81FACF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Aanpassen</a:t>
                </a:r>
              </a:p>
            </p:txBody>
          </p:sp>
          <p:sp>
            <p:nvSpPr>
              <p:cNvPr id="359" name="Vrije vorm: vorm 118">
                <a:extLst>
                  <a:ext uri="{FF2B5EF4-FFF2-40B4-BE49-F238E27FC236}">
                    <a16:creationId xmlns:a16="http://schemas.microsoft.com/office/drawing/2014/main" id="{BC30730D-5B2E-9FE4-ABEA-248658DBF746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60" name="Groep 359">
                <a:extLst>
                  <a:ext uri="{FF2B5EF4-FFF2-40B4-BE49-F238E27FC236}">
                    <a16:creationId xmlns:a16="http://schemas.microsoft.com/office/drawing/2014/main" id="{4C96C1A2-4DAD-4811-D658-2547ACC2F493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66" name="Rechthoek 365">
                  <a:extLst>
                    <a:ext uri="{FF2B5EF4-FFF2-40B4-BE49-F238E27FC236}">
                      <a16:creationId xmlns:a16="http://schemas.microsoft.com/office/drawing/2014/main" id="{FE69144A-ECEB-A385-2EBF-78754D61F56C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7" name="Rechthoek 47">
                  <a:extLst>
                    <a:ext uri="{FF2B5EF4-FFF2-40B4-BE49-F238E27FC236}">
                      <a16:creationId xmlns:a16="http://schemas.microsoft.com/office/drawing/2014/main" id="{46A72B36-CAB3-6C20-84A8-FB955EAE8939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8" name="Rechthoek 47">
                  <a:extLst>
                    <a:ext uri="{FF2B5EF4-FFF2-40B4-BE49-F238E27FC236}">
                      <a16:creationId xmlns:a16="http://schemas.microsoft.com/office/drawing/2014/main" id="{74489049-C80A-53A6-8296-C7C28D40AFA2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9" name="Koorde 368">
                  <a:extLst>
                    <a:ext uri="{FF2B5EF4-FFF2-40B4-BE49-F238E27FC236}">
                      <a16:creationId xmlns:a16="http://schemas.microsoft.com/office/drawing/2014/main" id="{2D151C69-8402-C8A7-F8F2-792AE4071296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1" name="Groep 360">
                <a:extLst>
                  <a:ext uri="{FF2B5EF4-FFF2-40B4-BE49-F238E27FC236}">
                    <a16:creationId xmlns:a16="http://schemas.microsoft.com/office/drawing/2014/main" id="{EF2E20CF-3BC1-F57B-0B74-141E59A6B670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62" name="Rechthoek 361">
                  <a:extLst>
                    <a:ext uri="{FF2B5EF4-FFF2-40B4-BE49-F238E27FC236}">
                      <a16:creationId xmlns:a16="http://schemas.microsoft.com/office/drawing/2014/main" id="{E441C051-DE4C-8160-8162-4555EF50089B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3" name="Rechthoek 362">
                  <a:extLst>
                    <a:ext uri="{FF2B5EF4-FFF2-40B4-BE49-F238E27FC236}">
                      <a16:creationId xmlns:a16="http://schemas.microsoft.com/office/drawing/2014/main" id="{8AB82868-B89C-2DCD-765A-6F8D95E0A177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4" name="Ovaal 363">
                  <a:extLst>
                    <a:ext uri="{FF2B5EF4-FFF2-40B4-BE49-F238E27FC236}">
                      <a16:creationId xmlns:a16="http://schemas.microsoft.com/office/drawing/2014/main" id="{C7FCFE41-6874-B30D-FC04-5AF20BB7BDA2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5" name="Rechthoek 47">
                  <a:extLst>
                    <a:ext uri="{FF2B5EF4-FFF2-40B4-BE49-F238E27FC236}">
                      <a16:creationId xmlns:a16="http://schemas.microsoft.com/office/drawing/2014/main" id="{49531466-5B38-F351-1883-45EAF1D1AADF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4" name="Afbeelding 3" descr="Afbeelding met Graphics, schermopname, Lettertype, ontwerp&#10;&#10;Automatisch gegenereerde beschrijving">
            <a:extLst>
              <a:ext uri="{FF2B5EF4-FFF2-40B4-BE49-F238E27FC236}">
                <a16:creationId xmlns:a16="http://schemas.microsoft.com/office/drawing/2014/main" id="{32B70D75-4960-360D-0DCD-8E355112AF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0" y="4013842"/>
            <a:ext cx="8033136" cy="23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0FDE3F-DE1C-DED0-2561-D727DAAA18F2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1400">
                <a:schemeClr val="bg1">
                  <a:lumMod val="85000"/>
                </a:schemeClr>
              </a:gs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0874A34-C70B-17A2-2985-F2674ABDD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71400"/>
            <a:ext cx="12192000" cy="1143000"/>
          </a:xfrm>
        </p:spPr>
        <p:txBody>
          <a:bodyPr>
            <a:normAutofit/>
          </a:bodyPr>
          <a:lstStyle>
            <a:lvl1pPr>
              <a:defRPr sz="2800">
                <a:latin typeface="Corbel" panose="020B0503020204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65DC152E-AB86-4CA3-D75A-BBCCD9221290}"/>
              </a:ext>
            </a:extLst>
          </p:cNvPr>
          <p:cNvSpPr txBox="1">
            <a:spLocks/>
          </p:cNvSpPr>
          <p:nvPr userDrawn="1"/>
        </p:nvSpPr>
        <p:spPr>
          <a:xfrm>
            <a:off x="0" y="-2"/>
            <a:ext cx="12192000" cy="836714"/>
          </a:xfrm>
          <a:prstGeom prst="rect">
            <a:avLst/>
          </a:prstGeom>
          <a:gradFill flip="none" rotWithShape="1">
            <a:gsLst>
              <a:gs pos="0">
                <a:srgbClr val="E83E39">
                  <a:alpha val="97000"/>
                </a:srgbClr>
              </a:gs>
              <a:gs pos="100000">
                <a:srgbClr val="F7973B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D59ECBF6-26E5-981F-6F0B-E8646225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2"/>
          <a:stretch/>
        </p:blipFill>
        <p:spPr>
          <a:xfrm>
            <a:off x="4176973" y="-1296647"/>
            <a:ext cx="8534399" cy="945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40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|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186948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Inhoudsopgave | Wit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D42B0A9-0811-BE4C-A81B-927387151A34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Inhoudsopgave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54B86EB7-A3D8-DA14-651D-294D35A58E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844675"/>
            <a:ext cx="5053013" cy="4321175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spcBef>
                <a:spcPts val="300"/>
              </a:spcBef>
              <a:spcAft>
                <a:spcPts val="300"/>
              </a:spcAft>
              <a:defRPr sz="1200"/>
            </a:lvl2pPr>
            <a:lvl3pPr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spcBef>
                <a:spcPts val="300"/>
              </a:spcBef>
              <a:spcAft>
                <a:spcPts val="300"/>
              </a:spcAft>
              <a:defRPr sz="1400"/>
            </a:lvl5pPr>
            <a:lvl6pPr>
              <a:spcBef>
                <a:spcPts val="300"/>
              </a:spcBef>
              <a:spcAft>
                <a:spcPts val="300"/>
              </a:spcAft>
              <a:defRPr sz="1400"/>
            </a:lvl6pPr>
            <a:lvl7pPr>
              <a:spcBef>
                <a:spcPts val="300"/>
              </a:spcBef>
              <a:spcAft>
                <a:spcPts val="300"/>
              </a:spcAft>
              <a:defRPr sz="1200"/>
            </a:lvl7pPr>
            <a:lvl8pPr>
              <a:spcBef>
                <a:spcPts val="300"/>
              </a:spcBef>
              <a:spcAft>
                <a:spcPts val="300"/>
              </a:spcAft>
              <a:defRPr sz="1200"/>
            </a:lvl8pPr>
            <a:lvl9pPr>
              <a:spcBef>
                <a:spcPts val="300"/>
              </a:spcBef>
              <a:spcAft>
                <a:spcPts val="300"/>
              </a:spcAft>
              <a:defRPr sz="900"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37F0780A-C2A2-AAAD-F3BC-A5522B70E2A0}"/>
              </a:ext>
            </a:extLst>
          </p:cNvPr>
          <p:cNvGrpSpPr/>
          <p:nvPr userDrawn="1"/>
        </p:nvGrpSpPr>
        <p:grpSpPr>
          <a:xfrm>
            <a:off x="9165003" y="2779324"/>
            <a:ext cx="3026999" cy="4081575"/>
            <a:chOff x="9294417" y="398126"/>
            <a:chExt cx="3053295" cy="4117033"/>
          </a:xfrm>
          <a:solidFill>
            <a:schemeClr val="tx1"/>
          </a:solidFill>
        </p:grpSpPr>
        <p:sp>
          <p:nvSpPr>
            <p:cNvPr id="8" name="Vrije vorm 158">
              <a:extLst>
                <a:ext uri="{FF2B5EF4-FFF2-40B4-BE49-F238E27FC236}">
                  <a16:creationId xmlns:a16="http://schemas.microsoft.com/office/drawing/2014/main" id="{98E28C0E-EFD0-5C54-E2E4-306D9F8E48D0}"/>
                </a:ext>
              </a:extLst>
            </p:cNvPr>
            <p:cNvSpPr/>
            <p:nvPr userDrawn="1"/>
          </p:nvSpPr>
          <p:spPr>
            <a:xfrm>
              <a:off x="11318035" y="398126"/>
              <a:ext cx="1029677" cy="2059633"/>
            </a:xfrm>
            <a:custGeom>
              <a:avLst/>
              <a:gdLst>
                <a:gd name="connsiteX0" fmla="*/ 0 w 1029677"/>
                <a:gd name="connsiteY0" fmla="*/ 1029817 h 2059633"/>
                <a:gd name="connsiteX1" fmla="*/ 1029678 w 1029677"/>
                <a:gd name="connsiteY1" fmla="*/ 2059634 h 2059633"/>
                <a:gd name="connsiteX2" fmla="*/ 1029678 w 1029677"/>
                <a:gd name="connsiteY2" fmla="*/ 0 h 2059633"/>
                <a:gd name="connsiteX3" fmla="*/ 0 w 1029677"/>
                <a:gd name="connsiteY3" fmla="*/ 1029817 h 205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9677" h="2059633">
                  <a:moveTo>
                    <a:pt x="0" y="1029817"/>
                  </a:moveTo>
                  <a:cubicBezTo>
                    <a:pt x="0" y="1597222"/>
                    <a:pt x="460116" y="2059634"/>
                    <a:pt x="1029678" y="2059634"/>
                  </a:cubicBezTo>
                  <a:lnTo>
                    <a:pt x="1029678" y="0"/>
                  </a:lnTo>
                  <a:cubicBezTo>
                    <a:pt x="462349" y="0"/>
                    <a:pt x="0" y="460179"/>
                    <a:pt x="0" y="1029817"/>
                  </a:cubicBez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 159">
              <a:extLst>
                <a:ext uri="{FF2B5EF4-FFF2-40B4-BE49-F238E27FC236}">
                  <a16:creationId xmlns:a16="http://schemas.microsoft.com/office/drawing/2014/main" id="{A66A14DA-3157-10C7-FABE-EC1D9CC851DB}"/>
                </a:ext>
              </a:extLst>
            </p:cNvPr>
            <p:cNvSpPr/>
            <p:nvPr userDrawn="1"/>
          </p:nvSpPr>
          <p:spPr>
            <a:xfrm>
              <a:off x="9294417" y="1427942"/>
              <a:ext cx="1355779" cy="676865"/>
            </a:xfrm>
            <a:custGeom>
              <a:avLst/>
              <a:gdLst>
                <a:gd name="connsiteX0" fmla="*/ 679007 w 1355779"/>
                <a:gd name="connsiteY0" fmla="*/ 676865 h 676864"/>
                <a:gd name="connsiteX1" fmla="*/ 1355780 w 1355779"/>
                <a:gd name="connsiteY1" fmla="*/ 0 h 676864"/>
                <a:gd name="connsiteX2" fmla="*/ 0 w 1355779"/>
                <a:gd name="connsiteY2" fmla="*/ 0 h 676864"/>
                <a:gd name="connsiteX3" fmla="*/ 679007 w 1355779"/>
                <a:gd name="connsiteY3" fmla="*/ 676865 h 67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676864">
                  <a:moveTo>
                    <a:pt x="679007" y="676865"/>
                  </a:moveTo>
                  <a:cubicBezTo>
                    <a:pt x="1054247" y="676865"/>
                    <a:pt x="1355780" y="373057"/>
                    <a:pt x="1355780" y="0"/>
                  </a:cubicBezTo>
                  <a:lnTo>
                    <a:pt x="0" y="0"/>
                  </a:lnTo>
                  <a:cubicBezTo>
                    <a:pt x="0" y="375291"/>
                    <a:pt x="303766" y="676865"/>
                    <a:pt x="679007" y="676865"/>
                  </a:cubicBez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 160">
              <a:extLst>
                <a:ext uri="{FF2B5EF4-FFF2-40B4-BE49-F238E27FC236}">
                  <a16:creationId xmlns:a16="http://schemas.microsoft.com/office/drawing/2014/main" id="{4D72F33D-841C-3BE1-5535-14F8ECA0BD7F}"/>
                </a:ext>
              </a:extLst>
            </p:cNvPr>
            <p:cNvSpPr/>
            <p:nvPr userDrawn="1"/>
          </p:nvSpPr>
          <p:spPr>
            <a:xfrm>
              <a:off x="10775277" y="2922406"/>
              <a:ext cx="1572435" cy="1592753"/>
            </a:xfrm>
            <a:custGeom>
              <a:avLst/>
              <a:gdLst>
                <a:gd name="connsiteX0" fmla="*/ 0 w 1572435"/>
                <a:gd name="connsiteY0" fmla="*/ 1592754 h 1592753"/>
                <a:gd name="connsiteX1" fmla="*/ 1572436 w 1572435"/>
                <a:gd name="connsiteY1" fmla="*/ 1592754 h 1592753"/>
                <a:gd name="connsiteX2" fmla="*/ 1572436 w 1572435"/>
                <a:gd name="connsiteY2" fmla="*/ 0 h 159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2435" h="1592753">
                  <a:moveTo>
                    <a:pt x="0" y="1592754"/>
                  </a:moveTo>
                  <a:lnTo>
                    <a:pt x="1572436" y="1592754"/>
                  </a:lnTo>
                  <a:lnTo>
                    <a:pt x="1572436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 161">
              <a:extLst>
                <a:ext uri="{FF2B5EF4-FFF2-40B4-BE49-F238E27FC236}">
                  <a16:creationId xmlns:a16="http://schemas.microsoft.com/office/drawing/2014/main" id="{A5EFD46A-EFB9-BC42-0CD6-A10B0DB9843B}"/>
                </a:ext>
              </a:extLst>
            </p:cNvPr>
            <p:cNvSpPr/>
            <p:nvPr userDrawn="1"/>
          </p:nvSpPr>
          <p:spPr>
            <a:xfrm>
              <a:off x="9633921" y="3583633"/>
              <a:ext cx="676772" cy="931526"/>
            </a:xfrm>
            <a:custGeom>
              <a:avLst/>
              <a:gdLst>
                <a:gd name="connsiteX0" fmla="*/ 0 w 676772"/>
                <a:gd name="connsiteY0" fmla="*/ 0 h 931526"/>
                <a:gd name="connsiteX1" fmla="*/ 676773 w 676772"/>
                <a:gd name="connsiteY1" fmla="*/ 0 h 931526"/>
                <a:gd name="connsiteX2" fmla="*/ 676773 w 676772"/>
                <a:gd name="connsiteY2" fmla="*/ 931526 h 931526"/>
                <a:gd name="connsiteX3" fmla="*/ 0 w 676772"/>
                <a:gd name="connsiteY3" fmla="*/ 931526 h 93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772" h="931526">
                  <a:moveTo>
                    <a:pt x="0" y="0"/>
                  </a:moveTo>
                  <a:lnTo>
                    <a:pt x="676773" y="0"/>
                  </a:lnTo>
                  <a:lnTo>
                    <a:pt x="676773" y="931526"/>
                  </a:lnTo>
                  <a:lnTo>
                    <a:pt x="0" y="931526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 162">
              <a:extLst>
                <a:ext uri="{FF2B5EF4-FFF2-40B4-BE49-F238E27FC236}">
                  <a16:creationId xmlns:a16="http://schemas.microsoft.com/office/drawing/2014/main" id="{878B449F-BDF5-9806-65B9-175F9CFE6BD6}"/>
                </a:ext>
              </a:extLst>
            </p:cNvPr>
            <p:cNvSpPr/>
            <p:nvPr userDrawn="1"/>
          </p:nvSpPr>
          <p:spPr>
            <a:xfrm>
              <a:off x="10306226" y="2922406"/>
              <a:ext cx="687940" cy="688033"/>
            </a:xfrm>
            <a:custGeom>
              <a:avLst/>
              <a:gdLst>
                <a:gd name="connsiteX0" fmla="*/ 343970 w 687940"/>
                <a:gd name="connsiteY0" fmla="*/ 0 h 688033"/>
                <a:gd name="connsiteX1" fmla="*/ 0 w 687940"/>
                <a:gd name="connsiteY1" fmla="*/ 344017 h 688033"/>
                <a:gd name="connsiteX2" fmla="*/ 343970 w 687940"/>
                <a:gd name="connsiteY2" fmla="*/ 688034 h 688033"/>
                <a:gd name="connsiteX3" fmla="*/ 687941 w 687940"/>
                <a:gd name="connsiteY3" fmla="*/ 344017 h 688033"/>
                <a:gd name="connsiteX4" fmla="*/ 343970 w 687940"/>
                <a:gd name="connsiteY4" fmla="*/ 0 h 6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940" h="688033">
                  <a:moveTo>
                    <a:pt x="343970" y="0"/>
                  </a:moveTo>
                  <a:cubicBezTo>
                    <a:pt x="154116" y="0"/>
                    <a:pt x="0" y="154137"/>
                    <a:pt x="0" y="344017"/>
                  </a:cubicBezTo>
                  <a:cubicBezTo>
                    <a:pt x="0" y="533896"/>
                    <a:pt x="154116" y="688034"/>
                    <a:pt x="343970" y="688034"/>
                  </a:cubicBezTo>
                  <a:cubicBezTo>
                    <a:pt x="533824" y="688034"/>
                    <a:pt x="687941" y="533896"/>
                    <a:pt x="687941" y="344017"/>
                  </a:cubicBezTo>
                  <a:cubicBezTo>
                    <a:pt x="685707" y="154137"/>
                    <a:pt x="533824" y="0"/>
                    <a:pt x="343970" y="0"/>
                  </a:cubicBez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6118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|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207576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Inhoudsopgave | Zwart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151614-CCBD-5047-AA13-95CA011C2F06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Inhoudsopgave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54B86EB7-A3D8-DA14-651D-294D35A58E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844675"/>
            <a:ext cx="5053013" cy="4321175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bg1"/>
                </a:solidFill>
              </a:defRPr>
            </a:lvl5pPr>
            <a:lvl6pPr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7pPr>
            <a:lvl8pPr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9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6BFFBFE4-4811-4E71-6B38-0847D14C656B}"/>
              </a:ext>
            </a:extLst>
          </p:cNvPr>
          <p:cNvGrpSpPr/>
          <p:nvPr userDrawn="1"/>
        </p:nvGrpSpPr>
        <p:grpSpPr>
          <a:xfrm>
            <a:off x="9481785" y="-1"/>
            <a:ext cx="2710215" cy="6860732"/>
            <a:chOff x="9481784" y="-1"/>
            <a:chExt cx="2710215" cy="6860732"/>
          </a:xfrm>
          <a:solidFill>
            <a:schemeClr val="bg1"/>
          </a:solidFill>
        </p:grpSpPr>
        <p:sp>
          <p:nvSpPr>
            <p:cNvPr id="8" name="Vrije vorm 7">
              <a:extLst>
                <a:ext uri="{FF2B5EF4-FFF2-40B4-BE49-F238E27FC236}">
                  <a16:creationId xmlns:a16="http://schemas.microsoft.com/office/drawing/2014/main" id="{49DCAA97-659B-1B69-1C93-B00367315C7F}"/>
                </a:ext>
              </a:extLst>
            </p:cNvPr>
            <p:cNvSpPr/>
            <p:nvPr userDrawn="1"/>
          </p:nvSpPr>
          <p:spPr>
            <a:xfrm>
              <a:off x="9481784" y="6165850"/>
              <a:ext cx="694787" cy="694881"/>
            </a:xfrm>
            <a:custGeom>
              <a:avLst/>
              <a:gdLst>
                <a:gd name="connsiteX0" fmla="*/ 687771 w 687771"/>
                <a:gd name="connsiteY0" fmla="*/ 343932 h 687864"/>
                <a:gd name="connsiteX1" fmla="*/ 343886 w 687771"/>
                <a:gd name="connsiteY1" fmla="*/ 687864 h 687864"/>
                <a:gd name="connsiteX2" fmla="*/ 0 w 687771"/>
                <a:gd name="connsiteY2" fmla="*/ 343932 h 687864"/>
                <a:gd name="connsiteX3" fmla="*/ 343886 w 687771"/>
                <a:gd name="connsiteY3" fmla="*/ 0 h 687864"/>
                <a:gd name="connsiteX4" fmla="*/ 687771 w 687771"/>
                <a:gd name="connsiteY4" fmla="*/ 343932 h 6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771" h="687864">
                  <a:moveTo>
                    <a:pt x="687771" y="343932"/>
                  </a:moveTo>
                  <a:cubicBezTo>
                    <a:pt x="687771" y="533880"/>
                    <a:pt x="533809" y="687864"/>
                    <a:pt x="343886" y="687864"/>
                  </a:cubicBezTo>
                  <a:cubicBezTo>
                    <a:pt x="153963" y="687864"/>
                    <a:pt x="0" y="533880"/>
                    <a:pt x="0" y="343932"/>
                  </a:cubicBezTo>
                  <a:cubicBezTo>
                    <a:pt x="0" y="153983"/>
                    <a:pt x="153963" y="0"/>
                    <a:pt x="343886" y="0"/>
                  </a:cubicBezTo>
                  <a:cubicBezTo>
                    <a:pt x="533809" y="0"/>
                    <a:pt x="687771" y="153983"/>
                    <a:pt x="687771" y="343932"/>
                  </a:cubicBezTo>
                  <a:close/>
                </a:path>
              </a:pathLst>
            </a:custGeom>
            <a:grpFill/>
            <a:ln w="22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4EEE6B49-673B-2F7A-5ED4-8453B9E3E74B}"/>
                </a:ext>
              </a:extLst>
            </p:cNvPr>
            <p:cNvSpPr/>
            <p:nvPr userDrawn="1"/>
          </p:nvSpPr>
          <p:spPr>
            <a:xfrm>
              <a:off x="11496674" y="3411314"/>
              <a:ext cx="695325" cy="704599"/>
            </a:xfrm>
            <a:custGeom>
              <a:avLst/>
              <a:gdLst>
                <a:gd name="connsiteX0" fmla="*/ 0 w 676589"/>
                <a:gd name="connsiteY0" fmla="*/ 0 h 685613"/>
                <a:gd name="connsiteX1" fmla="*/ 676589 w 676589"/>
                <a:gd name="connsiteY1" fmla="*/ 0 h 685613"/>
                <a:gd name="connsiteX2" fmla="*/ 676589 w 676589"/>
                <a:gd name="connsiteY2" fmla="*/ 685614 h 685613"/>
                <a:gd name="connsiteX3" fmla="*/ 0 w 676589"/>
                <a:gd name="connsiteY3" fmla="*/ 685614 h 68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589" h="685613">
                  <a:moveTo>
                    <a:pt x="0" y="0"/>
                  </a:moveTo>
                  <a:lnTo>
                    <a:pt x="676589" y="0"/>
                  </a:lnTo>
                  <a:lnTo>
                    <a:pt x="676589" y="685614"/>
                  </a:lnTo>
                  <a:lnTo>
                    <a:pt x="0" y="685614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52EBDD11-68D7-7F0F-2C6F-93B1923BBED6}"/>
                </a:ext>
              </a:extLst>
            </p:cNvPr>
            <p:cNvSpPr/>
            <p:nvPr userDrawn="1"/>
          </p:nvSpPr>
          <p:spPr>
            <a:xfrm>
              <a:off x="10820958" y="2043278"/>
              <a:ext cx="676588" cy="1366760"/>
            </a:xfrm>
            <a:custGeom>
              <a:avLst/>
              <a:gdLst>
                <a:gd name="connsiteX0" fmla="*/ 0 w 676588"/>
                <a:gd name="connsiteY0" fmla="*/ 683380 h 1366760"/>
                <a:gd name="connsiteX1" fmla="*/ 676589 w 676588"/>
                <a:gd name="connsiteY1" fmla="*/ 1366761 h 1366760"/>
                <a:gd name="connsiteX2" fmla="*/ 676589 w 676588"/>
                <a:gd name="connsiteY2" fmla="*/ 0 h 1366760"/>
                <a:gd name="connsiteX3" fmla="*/ 0 w 676588"/>
                <a:gd name="connsiteY3" fmla="*/ 683380 h 13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588" h="1366760">
                  <a:moveTo>
                    <a:pt x="0" y="683380"/>
                  </a:moveTo>
                  <a:cubicBezTo>
                    <a:pt x="0" y="1060803"/>
                    <a:pt x="303684" y="1366761"/>
                    <a:pt x="676589" y="1366761"/>
                  </a:cubicBezTo>
                  <a:lnTo>
                    <a:pt x="676589" y="0"/>
                  </a:lnTo>
                  <a:cubicBezTo>
                    <a:pt x="303684" y="0"/>
                    <a:pt x="0" y="305958"/>
                    <a:pt x="0" y="683380"/>
                  </a:cubicBez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37BFCA3C-DABB-5983-AF46-8990DF0B3BBE}"/>
                </a:ext>
              </a:extLst>
            </p:cNvPr>
            <p:cNvSpPr/>
            <p:nvPr userDrawn="1"/>
          </p:nvSpPr>
          <p:spPr>
            <a:xfrm>
              <a:off x="10820958" y="-1"/>
              <a:ext cx="1371041" cy="1371227"/>
            </a:xfrm>
            <a:custGeom>
              <a:avLst/>
              <a:gdLst>
                <a:gd name="connsiteX0" fmla="*/ 0 w 1371041"/>
                <a:gd name="connsiteY0" fmla="*/ 0 h 1371227"/>
                <a:gd name="connsiteX1" fmla="*/ 1371042 w 1371041"/>
                <a:gd name="connsiteY1" fmla="*/ 1371227 h 1371227"/>
                <a:gd name="connsiteX2" fmla="*/ 1371042 w 1371041"/>
                <a:gd name="connsiteY2" fmla="*/ 0 h 137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041" h="1371227">
                  <a:moveTo>
                    <a:pt x="0" y="0"/>
                  </a:moveTo>
                  <a:lnTo>
                    <a:pt x="1371042" y="1371227"/>
                  </a:lnTo>
                  <a:lnTo>
                    <a:pt x="1371042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78F5D10B-1D59-34C4-7B38-8DEBF14BCF90}"/>
                </a:ext>
              </a:extLst>
            </p:cNvPr>
            <p:cNvSpPr/>
            <p:nvPr userDrawn="1"/>
          </p:nvSpPr>
          <p:spPr>
            <a:xfrm>
              <a:off x="10836589" y="6165849"/>
              <a:ext cx="1355410" cy="692519"/>
            </a:xfrm>
            <a:custGeom>
              <a:avLst/>
              <a:gdLst>
                <a:gd name="connsiteX0" fmla="*/ 0 w 1355410"/>
                <a:gd name="connsiteY0" fmla="*/ 0 h 685613"/>
                <a:gd name="connsiteX1" fmla="*/ 1355411 w 1355410"/>
                <a:gd name="connsiteY1" fmla="*/ 0 h 685613"/>
                <a:gd name="connsiteX2" fmla="*/ 1355411 w 1355410"/>
                <a:gd name="connsiteY2" fmla="*/ 685614 h 685613"/>
                <a:gd name="connsiteX3" fmla="*/ 0 w 1355410"/>
                <a:gd name="connsiteY3" fmla="*/ 685614 h 68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410" h="685613">
                  <a:moveTo>
                    <a:pt x="0" y="0"/>
                  </a:moveTo>
                  <a:lnTo>
                    <a:pt x="1355411" y="0"/>
                  </a:lnTo>
                  <a:lnTo>
                    <a:pt x="1355411" y="685614"/>
                  </a:lnTo>
                  <a:lnTo>
                    <a:pt x="0" y="685614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40082C9C-D5C3-333C-59F5-5EB297535DF5}"/>
                </a:ext>
              </a:extLst>
            </p:cNvPr>
            <p:cNvSpPr/>
            <p:nvPr userDrawn="1"/>
          </p:nvSpPr>
          <p:spPr>
            <a:xfrm>
              <a:off x="9485643" y="4814722"/>
              <a:ext cx="1350945" cy="1351127"/>
            </a:xfrm>
            <a:custGeom>
              <a:avLst/>
              <a:gdLst>
                <a:gd name="connsiteX0" fmla="*/ 0 w 1350945"/>
                <a:gd name="connsiteY0" fmla="*/ 0 h 1351127"/>
                <a:gd name="connsiteX1" fmla="*/ 1350945 w 1350945"/>
                <a:gd name="connsiteY1" fmla="*/ 0 h 1351127"/>
                <a:gd name="connsiteX2" fmla="*/ 1350945 w 1350945"/>
                <a:gd name="connsiteY2" fmla="*/ 1351128 h 1351127"/>
                <a:gd name="connsiteX3" fmla="*/ 0 w 1350945"/>
                <a:gd name="connsiteY3" fmla="*/ 1351128 h 1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945" h="1351127">
                  <a:moveTo>
                    <a:pt x="0" y="0"/>
                  </a:moveTo>
                  <a:lnTo>
                    <a:pt x="1350945" y="0"/>
                  </a:lnTo>
                  <a:lnTo>
                    <a:pt x="1350945" y="1351128"/>
                  </a:lnTo>
                  <a:lnTo>
                    <a:pt x="0" y="1351128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7942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| Roo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EEB0625-5330-F4F3-2EE2-AEE2F94ECFC0}"/>
              </a:ext>
            </a:extLst>
          </p:cNvPr>
          <p:cNvSpPr/>
          <p:nvPr userDrawn="1"/>
        </p:nvSpPr>
        <p:spPr>
          <a:xfrm>
            <a:off x="0" y="4365171"/>
            <a:ext cx="12192000" cy="249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71072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Tussenslide | Rood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372669"/>
            <a:ext cx="8137526" cy="147732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Dit is een tussenslide en hier is plaats voor een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4700293"/>
            <a:ext cx="8137525" cy="332399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Hier is plaats voor een ondertitel</a:t>
            </a:r>
          </a:p>
        </p:txBody>
      </p:sp>
      <p:sp>
        <p:nvSpPr>
          <p:cNvPr id="165" name="Tijdelijke aanduiding voor datum 164">
            <a:extLst>
              <a:ext uri="{FF2B5EF4-FFF2-40B4-BE49-F238E27FC236}">
                <a16:creationId xmlns:a16="http://schemas.microsoft.com/office/drawing/2014/main" id="{B5CDB03B-8A96-B1D0-1493-082A9211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2C22-E9BE-7144-9B22-2C9F81B26F04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166" name="Tijdelijke aanduiding voor voettekst 165">
            <a:extLst>
              <a:ext uri="{FF2B5EF4-FFF2-40B4-BE49-F238E27FC236}">
                <a16:creationId xmlns:a16="http://schemas.microsoft.com/office/drawing/2014/main" id="{97FA4158-4C27-AA5C-88C9-DFAD22A4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E03B825-7E48-8865-4F15-C04A3ED3C007}"/>
              </a:ext>
            </a:extLst>
          </p:cNvPr>
          <p:cNvGrpSpPr/>
          <p:nvPr userDrawn="1"/>
        </p:nvGrpSpPr>
        <p:grpSpPr>
          <a:xfrm>
            <a:off x="9165003" y="289266"/>
            <a:ext cx="3026999" cy="4081575"/>
            <a:chOff x="9294417" y="398126"/>
            <a:chExt cx="3053295" cy="4117033"/>
          </a:xfrm>
        </p:grpSpPr>
        <p:sp>
          <p:nvSpPr>
            <p:cNvPr id="5" name="Vrije vorm 158">
              <a:extLst>
                <a:ext uri="{FF2B5EF4-FFF2-40B4-BE49-F238E27FC236}">
                  <a16:creationId xmlns:a16="http://schemas.microsoft.com/office/drawing/2014/main" id="{081D9B4C-F84C-E15C-A2C1-021FAF0BD36D}"/>
                </a:ext>
              </a:extLst>
            </p:cNvPr>
            <p:cNvSpPr/>
            <p:nvPr userDrawn="1"/>
          </p:nvSpPr>
          <p:spPr>
            <a:xfrm>
              <a:off x="11318035" y="398126"/>
              <a:ext cx="1029677" cy="2059633"/>
            </a:xfrm>
            <a:custGeom>
              <a:avLst/>
              <a:gdLst>
                <a:gd name="connsiteX0" fmla="*/ 0 w 1029677"/>
                <a:gd name="connsiteY0" fmla="*/ 1029817 h 2059633"/>
                <a:gd name="connsiteX1" fmla="*/ 1029678 w 1029677"/>
                <a:gd name="connsiteY1" fmla="*/ 2059634 h 2059633"/>
                <a:gd name="connsiteX2" fmla="*/ 1029678 w 1029677"/>
                <a:gd name="connsiteY2" fmla="*/ 0 h 2059633"/>
                <a:gd name="connsiteX3" fmla="*/ 0 w 1029677"/>
                <a:gd name="connsiteY3" fmla="*/ 1029817 h 205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9677" h="2059633">
                  <a:moveTo>
                    <a:pt x="0" y="1029817"/>
                  </a:moveTo>
                  <a:cubicBezTo>
                    <a:pt x="0" y="1597222"/>
                    <a:pt x="460116" y="2059634"/>
                    <a:pt x="1029678" y="2059634"/>
                  </a:cubicBezTo>
                  <a:lnTo>
                    <a:pt x="1029678" y="0"/>
                  </a:lnTo>
                  <a:cubicBezTo>
                    <a:pt x="462349" y="0"/>
                    <a:pt x="0" y="460179"/>
                    <a:pt x="0" y="1029817"/>
                  </a:cubicBez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 159">
              <a:extLst>
                <a:ext uri="{FF2B5EF4-FFF2-40B4-BE49-F238E27FC236}">
                  <a16:creationId xmlns:a16="http://schemas.microsoft.com/office/drawing/2014/main" id="{184E5BE3-C557-65BB-5E49-3920E7D26A1F}"/>
                </a:ext>
              </a:extLst>
            </p:cNvPr>
            <p:cNvSpPr/>
            <p:nvPr userDrawn="1"/>
          </p:nvSpPr>
          <p:spPr>
            <a:xfrm>
              <a:off x="9294417" y="1427942"/>
              <a:ext cx="1355779" cy="676865"/>
            </a:xfrm>
            <a:custGeom>
              <a:avLst/>
              <a:gdLst>
                <a:gd name="connsiteX0" fmla="*/ 679007 w 1355779"/>
                <a:gd name="connsiteY0" fmla="*/ 676865 h 676864"/>
                <a:gd name="connsiteX1" fmla="*/ 1355780 w 1355779"/>
                <a:gd name="connsiteY1" fmla="*/ 0 h 676864"/>
                <a:gd name="connsiteX2" fmla="*/ 0 w 1355779"/>
                <a:gd name="connsiteY2" fmla="*/ 0 h 676864"/>
                <a:gd name="connsiteX3" fmla="*/ 679007 w 1355779"/>
                <a:gd name="connsiteY3" fmla="*/ 676865 h 67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676864">
                  <a:moveTo>
                    <a:pt x="679007" y="676865"/>
                  </a:moveTo>
                  <a:cubicBezTo>
                    <a:pt x="1054247" y="676865"/>
                    <a:pt x="1355780" y="373057"/>
                    <a:pt x="1355780" y="0"/>
                  </a:cubicBezTo>
                  <a:lnTo>
                    <a:pt x="0" y="0"/>
                  </a:lnTo>
                  <a:cubicBezTo>
                    <a:pt x="0" y="375291"/>
                    <a:pt x="303766" y="676865"/>
                    <a:pt x="679007" y="676865"/>
                  </a:cubicBez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 160">
              <a:extLst>
                <a:ext uri="{FF2B5EF4-FFF2-40B4-BE49-F238E27FC236}">
                  <a16:creationId xmlns:a16="http://schemas.microsoft.com/office/drawing/2014/main" id="{CD14580C-E09D-F903-CE80-61ACC37F89EE}"/>
                </a:ext>
              </a:extLst>
            </p:cNvPr>
            <p:cNvSpPr/>
            <p:nvPr userDrawn="1"/>
          </p:nvSpPr>
          <p:spPr>
            <a:xfrm>
              <a:off x="10775277" y="2922406"/>
              <a:ext cx="1572435" cy="1592753"/>
            </a:xfrm>
            <a:custGeom>
              <a:avLst/>
              <a:gdLst>
                <a:gd name="connsiteX0" fmla="*/ 0 w 1572435"/>
                <a:gd name="connsiteY0" fmla="*/ 1592754 h 1592753"/>
                <a:gd name="connsiteX1" fmla="*/ 1572436 w 1572435"/>
                <a:gd name="connsiteY1" fmla="*/ 1592754 h 1592753"/>
                <a:gd name="connsiteX2" fmla="*/ 1572436 w 1572435"/>
                <a:gd name="connsiteY2" fmla="*/ 0 h 159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2435" h="1592753">
                  <a:moveTo>
                    <a:pt x="0" y="1592754"/>
                  </a:moveTo>
                  <a:lnTo>
                    <a:pt x="1572436" y="1592754"/>
                  </a:lnTo>
                  <a:lnTo>
                    <a:pt x="1572436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161">
              <a:extLst>
                <a:ext uri="{FF2B5EF4-FFF2-40B4-BE49-F238E27FC236}">
                  <a16:creationId xmlns:a16="http://schemas.microsoft.com/office/drawing/2014/main" id="{0648D237-2978-1210-8833-2C81AAAD968E}"/>
                </a:ext>
              </a:extLst>
            </p:cNvPr>
            <p:cNvSpPr/>
            <p:nvPr userDrawn="1"/>
          </p:nvSpPr>
          <p:spPr>
            <a:xfrm>
              <a:off x="9633921" y="3583633"/>
              <a:ext cx="676772" cy="931526"/>
            </a:xfrm>
            <a:custGeom>
              <a:avLst/>
              <a:gdLst>
                <a:gd name="connsiteX0" fmla="*/ 0 w 676772"/>
                <a:gd name="connsiteY0" fmla="*/ 0 h 931526"/>
                <a:gd name="connsiteX1" fmla="*/ 676773 w 676772"/>
                <a:gd name="connsiteY1" fmla="*/ 0 h 931526"/>
                <a:gd name="connsiteX2" fmla="*/ 676773 w 676772"/>
                <a:gd name="connsiteY2" fmla="*/ 931526 h 931526"/>
                <a:gd name="connsiteX3" fmla="*/ 0 w 676772"/>
                <a:gd name="connsiteY3" fmla="*/ 931526 h 93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772" h="931526">
                  <a:moveTo>
                    <a:pt x="0" y="0"/>
                  </a:moveTo>
                  <a:lnTo>
                    <a:pt x="676773" y="0"/>
                  </a:lnTo>
                  <a:lnTo>
                    <a:pt x="676773" y="931526"/>
                  </a:lnTo>
                  <a:lnTo>
                    <a:pt x="0" y="931526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62">
              <a:extLst>
                <a:ext uri="{FF2B5EF4-FFF2-40B4-BE49-F238E27FC236}">
                  <a16:creationId xmlns:a16="http://schemas.microsoft.com/office/drawing/2014/main" id="{E59728D5-095A-F09B-D75A-A3CE141D2771}"/>
                </a:ext>
              </a:extLst>
            </p:cNvPr>
            <p:cNvSpPr/>
            <p:nvPr userDrawn="1"/>
          </p:nvSpPr>
          <p:spPr>
            <a:xfrm>
              <a:off x="10306226" y="2922406"/>
              <a:ext cx="687940" cy="688033"/>
            </a:xfrm>
            <a:custGeom>
              <a:avLst/>
              <a:gdLst>
                <a:gd name="connsiteX0" fmla="*/ 343970 w 687940"/>
                <a:gd name="connsiteY0" fmla="*/ 0 h 688033"/>
                <a:gd name="connsiteX1" fmla="*/ 0 w 687940"/>
                <a:gd name="connsiteY1" fmla="*/ 344017 h 688033"/>
                <a:gd name="connsiteX2" fmla="*/ 343970 w 687940"/>
                <a:gd name="connsiteY2" fmla="*/ 688034 h 688033"/>
                <a:gd name="connsiteX3" fmla="*/ 687941 w 687940"/>
                <a:gd name="connsiteY3" fmla="*/ 344017 h 688033"/>
                <a:gd name="connsiteX4" fmla="*/ 343970 w 687940"/>
                <a:gd name="connsiteY4" fmla="*/ 0 h 6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940" h="688033">
                  <a:moveTo>
                    <a:pt x="343970" y="0"/>
                  </a:moveTo>
                  <a:cubicBezTo>
                    <a:pt x="154116" y="0"/>
                    <a:pt x="0" y="154137"/>
                    <a:pt x="0" y="344017"/>
                  </a:cubicBezTo>
                  <a:cubicBezTo>
                    <a:pt x="0" y="533896"/>
                    <a:pt x="154116" y="688034"/>
                    <a:pt x="343970" y="688034"/>
                  </a:cubicBezTo>
                  <a:cubicBezTo>
                    <a:pt x="533824" y="688034"/>
                    <a:pt x="687941" y="533896"/>
                    <a:pt x="687941" y="344017"/>
                  </a:cubicBezTo>
                  <a:cubicBezTo>
                    <a:pt x="685707" y="154137"/>
                    <a:pt x="533824" y="0"/>
                    <a:pt x="343970" y="0"/>
                  </a:cubicBez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9958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|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EEB0625-5330-F4F3-2EE2-AEE2F94ECFC0}"/>
              </a:ext>
            </a:extLst>
          </p:cNvPr>
          <p:cNvSpPr/>
          <p:nvPr userDrawn="1"/>
        </p:nvSpPr>
        <p:spPr>
          <a:xfrm>
            <a:off x="0" y="4365171"/>
            <a:ext cx="12192000" cy="249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69366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Tussenslide | Zwart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372669"/>
            <a:ext cx="8137526" cy="147732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Dit is een tussenslide en hier is plaats voor een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4700293"/>
            <a:ext cx="8137525" cy="332399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Hier is plaats voor een ondertitel</a:t>
            </a:r>
          </a:p>
        </p:txBody>
      </p:sp>
      <p:sp>
        <p:nvSpPr>
          <p:cNvPr id="165" name="Tijdelijke aanduiding voor datum 164">
            <a:extLst>
              <a:ext uri="{FF2B5EF4-FFF2-40B4-BE49-F238E27FC236}">
                <a16:creationId xmlns:a16="http://schemas.microsoft.com/office/drawing/2014/main" id="{B5CDB03B-8A96-B1D0-1493-082A9211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D7D5-175B-B34C-9FEE-118926667365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166" name="Tijdelijke aanduiding voor voettekst 165">
            <a:extLst>
              <a:ext uri="{FF2B5EF4-FFF2-40B4-BE49-F238E27FC236}">
                <a16:creationId xmlns:a16="http://schemas.microsoft.com/office/drawing/2014/main" id="{97FA4158-4C27-AA5C-88C9-DFAD22A4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150" name="Groep 149">
            <a:extLst>
              <a:ext uri="{FF2B5EF4-FFF2-40B4-BE49-F238E27FC236}">
                <a16:creationId xmlns:a16="http://schemas.microsoft.com/office/drawing/2014/main" id="{473019A3-6344-F95D-F5D4-2FFD19D3EF93}"/>
              </a:ext>
            </a:extLst>
          </p:cNvPr>
          <p:cNvGrpSpPr/>
          <p:nvPr userDrawn="1"/>
        </p:nvGrpSpPr>
        <p:grpSpPr>
          <a:xfrm>
            <a:off x="9481519" y="0"/>
            <a:ext cx="2713792" cy="4117032"/>
            <a:chOff x="9481519" y="0"/>
            <a:chExt cx="2713792" cy="4117032"/>
          </a:xfrm>
        </p:grpSpPr>
        <p:sp>
          <p:nvSpPr>
            <p:cNvPr id="146" name="Vrije vorm 145">
              <a:extLst>
                <a:ext uri="{FF2B5EF4-FFF2-40B4-BE49-F238E27FC236}">
                  <a16:creationId xmlns:a16="http://schemas.microsoft.com/office/drawing/2014/main" id="{B32064A5-B701-DB58-C043-DC1D1C7E7471}"/>
                </a:ext>
              </a:extLst>
            </p:cNvPr>
            <p:cNvSpPr/>
            <p:nvPr userDrawn="1"/>
          </p:nvSpPr>
          <p:spPr>
            <a:xfrm>
              <a:off x="11496675" y="3409077"/>
              <a:ext cx="698636" cy="707955"/>
            </a:xfrm>
            <a:custGeom>
              <a:avLst/>
              <a:gdLst>
                <a:gd name="connsiteX0" fmla="*/ 0 w 676772"/>
                <a:gd name="connsiteY0" fmla="*/ 0 h 685799"/>
                <a:gd name="connsiteX1" fmla="*/ 676773 w 676772"/>
                <a:gd name="connsiteY1" fmla="*/ 0 h 685799"/>
                <a:gd name="connsiteX2" fmla="*/ 676773 w 676772"/>
                <a:gd name="connsiteY2" fmla="*/ 685800 h 685799"/>
                <a:gd name="connsiteX3" fmla="*/ 0 w 676772"/>
                <a:gd name="connsiteY3" fmla="*/ 685800 h 68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772" h="685799">
                  <a:moveTo>
                    <a:pt x="0" y="0"/>
                  </a:moveTo>
                  <a:lnTo>
                    <a:pt x="676773" y="0"/>
                  </a:lnTo>
                  <a:lnTo>
                    <a:pt x="676773" y="68580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7" name="Vrije vorm 146">
              <a:extLst>
                <a:ext uri="{FF2B5EF4-FFF2-40B4-BE49-F238E27FC236}">
                  <a16:creationId xmlns:a16="http://schemas.microsoft.com/office/drawing/2014/main" id="{E3E74AC6-52F4-310A-F9E0-CA483ABBD7F6}"/>
                </a:ext>
              </a:extLst>
            </p:cNvPr>
            <p:cNvSpPr/>
            <p:nvPr userDrawn="1"/>
          </p:nvSpPr>
          <p:spPr>
            <a:xfrm>
              <a:off x="10819903" y="2041945"/>
              <a:ext cx="676772" cy="1367132"/>
            </a:xfrm>
            <a:custGeom>
              <a:avLst/>
              <a:gdLst>
                <a:gd name="connsiteX0" fmla="*/ 0 w 676772"/>
                <a:gd name="connsiteY0" fmla="*/ 683566 h 1367132"/>
                <a:gd name="connsiteX1" fmla="*/ 676773 w 676772"/>
                <a:gd name="connsiteY1" fmla="*/ 1367132 h 1367132"/>
                <a:gd name="connsiteX2" fmla="*/ 676773 w 676772"/>
                <a:gd name="connsiteY2" fmla="*/ 0 h 1367132"/>
                <a:gd name="connsiteX3" fmla="*/ 0 w 676772"/>
                <a:gd name="connsiteY3" fmla="*/ 683566 h 136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772" h="1367132">
                  <a:moveTo>
                    <a:pt x="0" y="683566"/>
                  </a:moveTo>
                  <a:cubicBezTo>
                    <a:pt x="0" y="1061091"/>
                    <a:pt x="303766" y="1367132"/>
                    <a:pt x="676773" y="1367132"/>
                  </a:cubicBezTo>
                  <a:lnTo>
                    <a:pt x="676773" y="0"/>
                  </a:lnTo>
                  <a:cubicBezTo>
                    <a:pt x="303766" y="0"/>
                    <a:pt x="0" y="306041"/>
                    <a:pt x="0" y="683566"/>
                  </a:cubicBez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8" name="Vrije vorm 147">
              <a:extLst>
                <a:ext uri="{FF2B5EF4-FFF2-40B4-BE49-F238E27FC236}">
                  <a16:creationId xmlns:a16="http://schemas.microsoft.com/office/drawing/2014/main" id="{90EC2FFA-7F6E-7909-1BC2-9BF8D30CF345}"/>
                </a:ext>
              </a:extLst>
            </p:cNvPr>
            <p:cNvSpPr/>
            <p:nvPr userDrawn="1"/>
          </p:nvSpPr>
          <p:spPr>
            <a:xfrm>
              <a:off x="10823897" y="0"/>
              <a:ext cx="1371414" cy="1371600"/>
            </a:xfrm>
            <a:custGeom>
              <a:avLst/>
              <a:gdLst>
                <a:gd name="connsiteX0" fmla="*/ 0 w 1371414"/>
                <a:gd name="connsiteY0" fmla="*/ 0 h 1371600"/>
                <a:gd name="connsiteX1" fmla="*/ 1371414 w 1371414"/>
                <a:gd name="connsiteY1" fmla="*/ 1371600 h 1371600"/>
                <a:gd name="connsiteX2" fmla="*/ 1371414 w 1371414"/>
                <a:gd name="connsiteY2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414" h="1371600">
                  <a:moveTo>
                    <a:pt x="0" y="0"/>
                  </a:moveTo>
                  <a:lnTo>
                    <a:pt x="1371414" y="1371600"/>
                  </a:lnTo>
                  <a:lnTo>
                    <a:pt x="1371414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9" name="Vrije vorm 148">
              <a:extLst>
                <a:ext uri="{FF2B5EF4-FFF2-40B4-BE49-F238E27FC236}">
                  <a16:creationId xmlns:a16="http://schemas.microsoft.com/office/drawing/2014/main" id="{DB0183D0-2300-4057-85D5-F96CF83FAA6C}"/>
                </a:ext>
              </a:extLst>
            </p:cNvPr>
            <p:cNvSpPr/>
            <p:nvPr userDrawn="1"/>
          </p:nvSpPr>
          <p:spPr>
            <a:xfrm>
              <a:off x="9481519" y="685799"/>
              <a:ext cx="1358012" cy="1373833"/>
            </a:xfrm>
            <a:custGeom>
              <a:avLst/>
              <a:gdLst>
                <a:gd name="connsiteX0" fmla="*/ 0 w 1358012"/>
                <a:gd name="connsiteY0" fmla="*/ 0 h 1373833"/>
                <a:gd name="connsiteX1" fmla="*/ 1358013 w 1358012"/>
                <a:gd name="connsiteY1" fmla="*/ 0 h 1373833"/>
                <a:gd name="connsiteX2" fmla="*/ 1358013 w 1358012"/>
                <a:gd name="connsiteY2" fmla="*/ 1373834 h 1373833"/>
                <a:gd name="connsiteX3" fmla="*/ 0 w 1358012"/>
                <a:gd name="connsiteY3" fmla="*/ 1373834 h 137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012" h="1373833">
                  <a:moveTo>
                    <a:pt x="0" y="0"/>
                  </a:moveTo>
                  <a:lnTo>
                    <a:pt x="1358013" y="0"/>
                  </a:lnTo>
                  <a:lnTo>
                    <a:pt x="1358013" y="1373834"/>
                  </a:lnTo>
                  <a:lnTo>
                    <a:pt x="0" y="1373834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0135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|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EEB0625-5330-F4F3-2EE2-AEE2F94ECFC0}"/>
              </a:ext>
            </a:extLst>
          </p:cNvPr>
          <p:cNvSpPr/>
          <p:nvPr userDrawn="1"/>
        </p:nvSpPr>
        <p:spPr>
          <a:xfrm>
            <a:off x="0" y="4365171"/>
            <a:ext cx="12192000" cy="249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71181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Tussenslide | Blauw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372669"/>
            <a:ext cx="8137526" cy="147732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Dit is een tussenslide en hier is plaats voor een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4700293"/>
            <a:ext cx="8137525" cy="332399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Hier is plaats voor een ondertitel</a:t>
            </a:r>
          </a:p>
        </p:txBody>
      </p:sp>
      <p:sp>
        <p:nvSpPr>
          <p:cNvPr id="165" name="Tijdelijke aanduiding voor datum 164">
            <a:extLst>
              <a:ext uri="{FF2B5EF4-FFF2-40B4-BE49-F238E27FC236}">
                <a16:creationId xmlns:a16="http://schemas.microsoft.com/office/drawing/2014/main" id="{B5CDB03B-8A96-B1D0-1493-082A9211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BD91-FC81-FD4F-92AF-FF26DFD27A4C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166" name="Tijdelijke aanduiding voor voettekst 165">
            <a:extLst>
              <a:ext uri="{FF2B5EF4-FFF2-40B4-BE49-F238E27FC236}">
                <a16:creationId xmlns:a16="http://schemas.microsoft.com/office/drawing/2014/main" id="{97FA4158-4C27-AA5C-88C9-DFAD22A4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150" name="Groep 149">
            <a:extLst>
              <a:ext uri="{FF2B5EF4-FFF2-40B4-BE49-F238E27FC236}">
                <a16:creationId xmlns:a16="http://schemas.microsoft.com/office/drawing/2014/main" id="{473019A3-6344-F95D-F5D4-2FFD19D3EF93}"/>
              </a:ext>
            </a:extLst>
          </p:cNvPr>
          <p:cNvGrpSpPr/>
          <p:nvPr userDrawn="1"/>
        </p:nvGrpSpPr>
        <p:grpSpPr>
          <a:xfrm>
            <a:off x="9481519" y="0"/>
            <a:ext cx="2713792" cy="4117032"/>
            <a:chOff x="9481519" y="0"/>
            <a:chExt cx="2713792" cy="4117032"/>
          </a:xfrm>
          <a:solidFill>
            <a:schemeClr val="tx1"/>
          </a:solidFill>
        </p:grpSpPr>
        <p:sp>
          <p:nvSpPr>
            <p:cNvPr id="146" name="Vrije vorm 145">
              <a:extLst>
                <a:ext uri="{FF2B5EF4-FFF2-40B4-BE49-F238E27FC236}">
                  <a16:creationId xmlns:a16="http://schemas.microsoft.com/office/drawing/2014/main" id="{B32064A5-B701-DB58-C043-DC1D1C7E7471}"/>
                </a:ext>
              </a:extLst>
            </p:cNvPr>
            <p:cNvSpPr/>
            <p:nvPr userDrawn="1"/>
          </p:nvSpPr>
          <p:spPr>
            <a:xfrm>
              <a:off x="11496675" y="3409077"/>
              <a:ext cx="698636" cy="707955"/>
            </a:xfrm>
            <a:custGeom>
              <a:avLst/>
              <a:gdLst>
                <a:gd name="connsiteX0" fmla="*/ 0 w 676772"/>
                <a:gd name="connsiteY0" fmla="*/ 0 h 685799"/>
                <a:gd name="connsiteX1" fmla="*/ 676773 w 676772"/>
                <a:gd name="connsiteY1" fmla="*/ 0 h 685799"/>
                <a:gd name="connsiteX2" fmla="*/ 676773 w 676772"/>
                <a:gd name="connsiteY2" fmla="*/ 685800 h 685799"/>
                <a:gd name="connsiteX3" fmla="*/ 0 w 676772"/>
                <a:gd name="connsiteY3" fmla="*/ 685800 h 68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772" h="685799">
                  <a:moveTo>
                    <a:pt x="0" y="0"/>
                  </a:moveTo>
                  <a:lnTo>
                    <a:pt x="676773" y="0"/>
                  </a:lnTo>
                  <a:lnTo>
                    <a:pt x="676773" y="685800"/>
                  </a:lnTo>
                  <a:lnTo>
                    <a:pt x="0" y="68580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7" name="Vrije vorm 146">
              <a:extLst>
                <a:ext uri="{FF2B5EF4-FFF2-40B4-BE49-F238E27FC236}">
                  <a16:creationId xmlns:a16="http://schemas.microsoft.com/office/drawing/2014/main" id="{E3E74AC6-52F4-310A-F9E0-CA483ABBD7F6}"/>
                </a:ext>
              </a:extLst>
            </p:cNvPr>
            <p:cNvSpPr/>
            <p:nvPr userDrawn="1"/>
          </p:nvSpPr>
          <p:spPr>
            <a:xfrm>
              <a:off x="10819903" y="2041945"/>
              <a:ext cx="676772" cy="1367132"/>
            </a:xfrm>
            <a:custGeom>
              <a:avLst/>
              <a:gdLst>
                <a:gd name="connsiteX0" fmla="*/ 0 w 676772"/>
                <a:gd name="connsiteY0" fmla="*/ 683566 h 1367132"/>
                <a:gd name="connsiteX1" fmla="*/ 676773 w 676772"/>
                <a:gd name="connsiteY1" fmla="*/ 1367132 h 1367132"/>
                <a:gd name="connsiteX2" fmla="*/ 676773 w 676772"/>
                <a:gd name="connsiteY2" fmla="*/ 0 h 1367132"/>
                <a:gd name="connsiteX3" fmla="*/ 0 w 676772"/>
                <a:gd name="connsiteY3" fmla="*/ 683566 h 136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772" h="1367132">
                  <a:moveTo>
                    <a:pt x="0" y="683566"/>
                  </a:moveTo>
                  <a:cubicBezTo>
                    <a:pt x="0" y="1061091"/>
                    <a:pt x="303766" y="1367132"/>
                    <a:pt x="676773" y="1367132"/>
                  </a:cubicBezTo>
                  <a:lnTo>
                    <a:pt x="676773" y="0"/>
                  </a:lnTo>
                  <a:cubicBezTo>
                    <a:pt x="303766" y="0"/>
                    <a:pt x="0" y="306041"/>
                    <a:pt x="0" y="683566"/>
                  </a:cubicBez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8" name="Vrije vorm 147">
              <a:extLst>
                <a:ext uri="{FF2B5EF4-FFF2-40B4-BE49-F238E27FC236}">
                  <a16:creationId xmlns:a16="http://schemas.microsoft.com/office/drawing/2014/main" id="{90EC2FFA-7F6E-7909-1BC2-9BF8D30CF345}"/>
                </a:ext>
              </a:extLst>
            </p:cNvPr>
            <p:cNvSpPr/>
            <p:nvPr userDrawn="1"/>
          </p:nvSpPr>
          <p:spPr>
            <a:xfrm>
              <a:off x="10823897" y="0"/>
              <a:ext cx="1371414" cy="1371600"/>
            </a:xfrm>
            <a:custGeom>
              <a:avLst/>
              <a:gdLst>
                <a:gd name="connsiteX0" fmla="*/ 0 w 1371414"/>
                <a:gd name="connsiteY0" fmla="*/ 0 h 1371600"/>
                <a:gd name="connsiteX1" fmla="*/ 1371414 w 1371414"/>
                <a:gd name="connsiteY1" fmla="*/ 1371600 h 1371600"/>
                <a:gd name="connsiteX2" fmla="*/ 1371414 w 1371414"/>
                <a:gd name="connsiteY2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414" h="1371600">
                  <a:moveTo>
                    <a:pt x="0" y="0"/>
                  </a:moveTo>
                  <a:lnTo>
                    <a:pt x="1371414" y="1371600"/>
                  </a:lnTo>
                  <a:lnTo>
                    <a:pt x="1371414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9" name="Vrije vorm 148">
              <a:extLst>
                <a:ext uri="{FF2B5EF4-FFF2-40B4-BE49-F238E27FC236}">
                  <a16:creationId xmlns:a16="http://schemas.microsoft.com/office/drawing/2014/main" id="{DB0183D0-2300-4057-85D5-F96CF83FAA6C}"/>
                </a:ext>
              </a:extLst>
            </p:cNvPr>
            <p:cNvSpPr/>
            <p:nvPr userDrawn="1"/>
          </p:nvSpPr>
          <p:spPr>
            <a:xfrm>
              <a:off x="9481519" y="685799"/>
              <a:ext cx="1358012" cy="1373833"/>
            </a:xfrm>
            <a:custGeom>
              <a:avLst/>
              <a:gdLst>
                <a:gd name="connsiteX0" fmla="*/ 0 w 1358012"/>
                <a:gd name="connsiteY0" fmla="*/ 0 h 1373833"/>
                <a:gd name="connsiteX1" fmla="*/ 1358013 w 1358012"/>
                <a:gd name="connsiteY1" fmla="*/ 0 h 1373833"/>
                <a:gd name="connsiteX2" fmla="*/ 1358013 w 1358012"/>
                <a:gd name="connsiteY2" fmla="*/ 1373834 h 1373833"/>
                <a:gd name="connsiteX3" fmla="*/ 0 w 1358012"/>
                <a:gd name="connsiteY3" fmla="*/ 1373834 h 137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012" h="1373833">
                  <a:moveTo>
                    <a:pt x="0" y="0"/>
                  </a:moveTo>
                  <a:lnTo>
                    <a:pt x="1358013" y="0"/>
                  </a:lnTo>
                  <a:lnTo>
                    <a:pt x="1358013" y="1373834"/>
                  </a:lnTo>
                  <a:lnTo>
                    <a:pt x="0" y="1373834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3941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slide |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EEB0625-5330-F4F3-2EE2-AEE2F94ECFC0}"/>
              </a:ext>
            </a:extLst>
          </p:cNvPr>
          <p:cNvSpPr/>
          <p:nvPr userDrawn="1"/>
        </p:nvSpPr>
        <p:spPr>
          <a:xfrm>
            <a:off x="0" y="4365171"/>
            <a:ext cx="12192000" cy="249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71181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Tussenslide | Blauw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372669"/>
            <a:ext cx="8137526" cy="147732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Dit is een tussenslide en hier is plaats voor een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4700293"/>
            <a:ext cx="8137525" cy="332399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Hier is plaats voor een ondertitel</a:t>
            </a:r>
          </a:p>
        </p:txBody>
      </p:sp>
      <p:sp>
        <p:nvSpPr>
          <p:cNvPr id="165" name="Tijdelijke aanduiding voor datum 164">
            <a:extLst>
              <a:ext uri="{FF2B5EF4-FFF2-40B4-BE49-F238E27FC236}">
                <a16:creationId xmlns:a16="http://schemas.microsoft.com/office/drawing/2014/main" id="{B5CDB03B-8A96-B1D0-1493-082A9211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BD91-FC81-FD4F-92AF-FF26DFD27A4C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166" name="Tijdelijke aanduiding voor voettekst 165">
            <a:extLst>
              <a:ext uri="{FF2B5EF4-FFF2-40B4-BE49-F238E27FC236}">
                <a16:creationId xmlns:a16="http://schemas.microsoft.com/office/drawing/2014/main" id="{97FA4158-4C27-AA5C-88C9-DFAD22A4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150" name="Groep 149">
            <a:extLst>
              <a:ext uri="{FF2B5EF4-FFF2-40B4-BE49-F238E27FC236}">
                <a16:creationId xmlns:a16="http://schemas.microsoft.com/office/drawing/2014/main" id="{473019A3-6344-F95D-F5D4-2FFD19D3EF93}"/>
              </a:ext>
            </a:extLst>
          </p:cNvPr>
          <p:cNvGrpSpPr/>
          <p:nvPr userDrawn="1"/>
        </p:nvGrpSpPr>
        <p:grpSpPr>
          <a:xfrm>
            <a:off x="9481519" y="0"/>
            <a:ext cx="2713792" cy="4117032"/>
            <a:chOff x="9481519" y="0"/>
            <a:chExt cx="2713792" cy="4117032"/>
          </a:xfrm>
          <a:solidFill>
            <a:schemeClr val="tx1"/>
          </a:solidFill>
        </p:grpSpPr>
        <p:sp>
          <p:nvSpPr>
            <p:cNvPr id="146" name="Vrije vorm 145">
              <a:extLst>
                <a:ext uri="{FF2B5EF4-FFF2-40B4-BE49-F238E27FC236}">
                  <a16:creationId xmlns:a16="http://schemas.microsoft.com/office/drawing/2014/main" id="{B32064A5-B701-DB58-C043-DC1D1C7E7471}"/>
                </a:ext>
              </a:extLst>
            </p:cNvPr>
            <p:cNvSpPr/>
            <p:nvPr userDrawn="1"/>
          </p:nvSpPr>
          <p:spPr>
            <a:xfrm>
              <a:off x="11496675" y="3409077"/>
              <a:ext cx="698636" cy="707955"/>
            </a:xfrm>
            <a:custGeom>
              <a:avLst/>
              <a:gdLst>
                <a:gd name="connsiteX0" fmla="*/ 0 w 676772"/>
                <a:gd name="connsiteY0" fmla="*/ 0 h 685799"/>
                <a:gd name="connsiteX1" fmla="*/ 676773 w 676772"/>
                <a:gd name="connsiteY1" fmla="*/ 0 h 685799"/>
                <a:gd name="connsiteX2" fmla="*/ 676773 w 676772"/>
                <a:gd name="connsiteY2" fmla="*/ 685800 h 685799"/>
                <a:gd name="connsiteX3" fmla="*/ 0 w 676772"/>
                <a:gd name="connsiteY3" fmla="*/ 685800 h 68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772" h="685799">
                  <a:moveTo>
                    <a:pt x="0" y="0"/>
                  </a:moveTo>
                  <a:lnTo>
                    <a:pt x="676773" y="0"/>
                  </a:lnTo>
                  <a:lnTo>
                    <a:pt x="676773" y="685800"/>
                  </a:lnTo>
                  <a:lnTo>
                    <a:pt x="0" y="68580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7" name="Vrije vorm 146">
              <a:extLst>
                <a:ext uri="{FF2B5EF4-FFF2-40B4-BE49-F238E27FC236}">
                  <a16:creationId xmlns:a16="http://schemas.microsoft.com/office/drawing/2014/main" id="{E3E74AC6-52F4-310A-F9E0-CA483ABBD7F6}"/>
                </a:ext>
              </a:extLst>
            </p:cNvPr>
            <p:cNvSpPr/>
            <p:nvPr userDrawn="1"/>
          </p:nvSpPr>
          <p:spPr>
            <a:xfrm>
              <a:off x="10819903" y="2041945"/>
              <a:ext cx="676772" cy="1367132"/>
            </a:xfrm>
            <a:custGeom>
              <a:avLst/>
              <a:gdLst>
                <a:gd name="connsiteX0" fmla="*/ 0 w 676772"/>
                <a:gd name="connsiteY0" fmla="*/ 683566 h 1367132"/>
                <a:gd name="connsiteX1" fmla="*/ 676773 w 676772"/>
                <a:gd name="connsiteY1" fmla="*/ 1367132 h 1367132"/>
                <a:gd name="connsiteX2" fmla="*/ 676773 w 676772"/>
                <a:gd name="connsiteY2" fmla="*/ 0 h 1367132"/>
                <a:gd name="connsiteX3" fmla="*/ 0 w 676772"/>
                <a:gd name="connsiteY3" fmla="*/ 683566 h 136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772" h="1367132">
                  <a:moveTo>
                    <a:pt x="0" y="683566"/>
                  </a:moveTo>
                  <a:cubicBezTo>
                    <a:pt x="0" y="1061091"/>
                    <a:pt x="303766" y="1367132"/>
                    <a:pt x="676773" y="1367132"/>
                  </a:cubicBezTo>
                  <a:lnTo>
                    <a:pt x="676773" y="0"/>
                  </a:lnTo>
                  <a:cubicBezTo>
                    <a:pt x="303766" y="0"/>
                    <a:pt x="0" y="306041"/>
                    <a:pt x="0" y="683566"/>
                  </a:cubicBez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8" name="Vrije vorm 147">
              <a:extLst>
                <a:ext uri="{FF2B5EF4-FFF2-40B4-BE49-F238E27FC236}">
                  <a16:creationId xmlns:a16="http://schemas.microsoft.com/office/drawing/2014/main" id="{90EC2FFA-7F6E-7909-1BC2-9BF8D30CF345}"/>
                </a:ext>
              </a:extLst>
            </p:cNvPr>
            <p:cNvSpPr/>
            <p:nvPr userDrawn="1"/>
          </p:nvSpPr>
          <p:spPr>
            <a:xfrm>
              <a:off x="10823897" y="0"/>
              <a:ext cx="1371414" cy="1371600"/>
            </a:xfrm>
            <a:custGeom>
              <a:avLst/>
              <a:gdLst>
                <a:gd name="connsiteX0" fmla="*/ 0 w 1371414"/>
                <a:gd name="connsiteY0" fmla="*/ 0 h 1371600"/>
                <a:gd name="connsiteX1" fmla="*/ 1371414 w 1371414"/>
                <a:gd name="connsiteY1" fmla="*/ 1371600 h 1371600"/>
                <a:gd name="connsiteX2" fmla="*/ 1371414 w 1371414"/>
                <a:gd name="connsiteY2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414" h="1371600">
                  <a:moveTo>
                    <a:pt x="0" y="0"/>
                  </a:moveTo>
                  <a:lnTo>
                    <a:pt x="1371414" y="1371600"/>
                  </a:lnTo>
                  <a:lnTo>
                    <a:pt x="1371414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9" name="Vrije vorm 148">
              <a:extLst>
                <a:ext uri="{FF2B5EF4-FFF2-40B4-BE49-F238E27FC236}">
                  <a16:creationId xmlns:a16="http://schemas.microsoft.com/office/drawing/2014/main" id="{DB0183D0-2300-4057-85D5-F96CF83FAA6C}"/>
                </a:ext>
              </a:extLst>
            </p:cNvPr>
            <p:cNvSpPr/>
            <p:nvPr userDrawn="1"/>
          </p:nvSpPr>
          <p:spPr>
            <a:xfrm>
              <a:off x="9481519" y="685799"/>
              <a:ext cx="1358012" cy="1373833"/>
            </a:xfrm>
            <a:custGeom>
              <a:avLst/>
              <a:gdLst>
                <a:gd name="connsiteX0" fmla="*/ 0 w 1358012"/>
                <a:gd name="connsiteY0" fmla="*/ 0 h 1373833"/>
                <a:gd name="connsiteX1" fmla="*/ 1358013 w 1358012"/>
                <a:gd name="connsiteY1" fmla="*/ 0 h 1373833"/>
                <a:gd name="connsiteX2" fmla="*/ 1358013 w 1358012"/>
                <a:gd name="connsiteY2" fmla="*/ 1373834 h 1373833"/>
                <a:gd name="connsiteX3" fmla="*/ 0 w 1358012"/>
                <a:gd name="connsiteY3" fmla="*/ 1373834 h 137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012" h="1373833">
                  <a:moveTo>
                    <a:pt x="0" y="0"/>
                  </a:moveTo>
                  <a:lnTo>
                    <a:pt x="1358013" y="0"/>
                  </a:lnTo>
                  <a:lnTo>
                    <a:pt x="1358013" y="1373834"/>
                  </a:lnTo>
                  <a:lnTo>
                    <a:pt x="0" y="1373834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4769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227773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Tekst + afbeelding | Links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C64F4E9-AFCD-9247-8E15-205A862985D9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844675"/>
            <a:ext cx="5053013" cy="4321175"/>
          </a:xfrm>
        </p:spPr>
        <p:txBody>
          <a:bodyPr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"/>
            <a:ext cx="5053012" cy="396875"/>
          </a:xfrm>
        </p:spPr>
        <p:txBody>
          <a:bodyPr/>
          <a:lstStyle/>
          <a:p>
            <a:r>
              <a:rPr lang="nl-NL" dirty="0"/>
              <a:t>Plaats hier je titel</a:t>
            </a: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3664" y="584200"/>
            <a:ext cx="5053011" cy="6273800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grpSp>
        <p:nvGrpSpPr>
          <p:cNvPr id="10" name="INSTRUCTIE">
            <a:extLst>
              <a:ext uri="{FF2B5EF4-FFF2-40B4-BE49-F238E27FC236}">
                <a16:creationId xmlns:a16="http://schemas.microsoft.com/office/drawing/2014/main" id="{4DEC1834-C3BE-D197-4230-FDD3A16D3A5D}"/>
              </a:ext>
            </a:extLst>
          </p:cNvPr>
          <p:cNvGrpSpPr/>
          <p:nvPr userDrawn="1"/>
        </p:nvGrpSpPr>
        <p:grpSpPr>
          <a:xfrm>
            <a:off x="12377867" y="0"/>
            <a:ext cx="3593091" cy="6025208"/>
            <a:chOff x="-3786165" y="0"/>
            <a:chExt cx="3593091" cy="6025208"/>
          </a:xfrm>
        </p:grpSpPr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EFC32D57-B75E-3542-03BF-865D5BEB676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602520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85EB2A40-DAE4-90C6-0078-CFBC13D3EF6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2E47BFF3-7B6F-0493-9116-8B4BB4FAC14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7" name="Groep 156">
              <a:extLst>
                <a:ext uri="{FF2B5EF4-FFF2-40B4-BE49-F238E27FC236}">
                  <a16:creationId xmlns:a16="http://schemas.microsoft.com/office/drawing/2014/main" id="{A0278586-FE98-F73C-4917-ABE38A384E38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2FAAB7D8-8743-6C33-4DA0-A8D9CC579576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4A38FE3E-7619-9F76-7BDE-0C1964DE6EE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Vrije vorm: vorm 245">
                <a:extLst>
                  <a:ext uri="{FF2B5EF4-FFF2-40B4-BE49-F238E27FC236}">
                    <a16:creationId xmlns:a16="http://schemas.microsoft.com/office/drawing/2014/main" id="{AD48AC7B-2506-CACD-70E1-E3DC22334FD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Rechthoek: afgeronde hoeken 246">
                <a:extLst>
                  <a:ext uri="{FF2B5EF4-FFF2-40B4-BE49-F238E27FC236}">
                    <a16:creationId xmlns:a16="http://schemas.microsoft.com/office/drawing/2014/main" id="{FCE36A14-1185-00A9-2B1B-CF9E34963B2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8CF9C3A4-CA3E-92D8-C90E-8BC0B051421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6" name="Rechte verbindingslijn 215">
                <a:extLst>
                  <a:ext uri="{FF2B5EF4-FFF2-40B4-BE49-F238E27FC236}">
                    <a16:creationId xmlns:a16="http://schemas.microsoft.com/office/drawing/2014/main" id="{0EC8DD73-558E-787F-0C6F-6EBC749EA117}"/>
                  </a:ext>
                </a:extLst>
              </p:cNvPr>
              <p:cNvCxnSpPr>
                <a:cxnSpLocks/>
                <a:stCxn id="21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58" name="Ovaal 157">
              <a:extLst>
                <a:ext uri="{FF2B5EF4-FFF2-40B4-BE49-F238E27FC236}">
                  <a16:creationId xmlns:a16="http://schemas.microsoft.com/office/drawing/2014/main" id="{6877A1BB-1DC7-EE16-1D2E-5959D0F17EE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35B8D7B0-AB3D-3D68-3F1B-20A340EBA93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0" name="Groep 159">
              <a:extLst>
                <a:ext uri="{FF2B5EF4-FFF2-40B4-BE49-F238E27FC236}">
                  <a16:creationId xmlns:a16="http://schemas.microsoft.com/office/drawing/2014/main" id="{01F00217-BFCF-4F1C-AEC9-8C933AE19852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7AF8BA61-71CD-8FAE-AA41-4EA1ED577E3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id="{A39A1A85-0AF5-108B-70D1-10C19FEF9F8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10" name="Gelijkbenige driehoek 242">
                <a:extLst>
                  <a:ext uri="{FF2B5EF4-FFF2-40B4-BE49-F238E27FC236}">
                    <a16:creationId xmlns:a16="http://schemas.microsoft.com/office/drawing/2014/main" id="{5C573CCB-6E8F-28DE-73C2-1E3953C71DA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F1B8983C-ABCE-2A6A-83E4-C17EB698B5E8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4F985389-9793-C7C1-023A-653E7564D075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‘Dia herstellen’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37CB6B91-1A74-9449-80C5-8777F49C012D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E5C13A17-A50B-96F5-EAF5-82EBE7D20F05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D759E83D-51D6-EE7B-1D82-14E55F5B7ECC}"/>
                </a:ext>
              </a:extLst>
            </p:cNvPr>
            <p:cNvGrpSpPr/>
            <p:nvPr userDrawn="1"/>
          </p:nvGrpSpPr>
          <p:grpSpPr>
            <a:xfrm>
              <a:off x="-3408294" y="5236167"/>
              <a:ext cx="622283" cy="612919"/>
              <a:chOff x="12617641" y="3403239"/>
              <a:chExt cx="752963" cy="741634"/>
            </a:xfrm>
          </p:grpSpPr>
          <p:grpSp>
            <p:nvGrpSpPr>
              <p:cNvPr id="190" name="Groep 189">
                <a:extLst>
                  <a:ext uri="{FF2B5EF4-FFF2-40B4-BE49-F238E27FC236}">
                    <a16:creationId xmlns:a16="http://schemas.microsoft.com/office/drawing/2014/main" id="{BF777A9E-BC2C-93A4-9ECF-25B2F8E31FA0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2A57896C-1AD3-3DEB-46B5-5C87240C2661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00" name="Groep 199">
                    <a:extLst>
                      <a:ext uri="{FF2B5EF4-FFF2-40B4-BE49-F238E27FC236}">
                        <a16:creationId xmlns:a16="http://schemas.microsoft.com/office/drawing/2014/main" id="{D7A36E56-4684-032C-F525-3E874398322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03" name="Rechthoek 202">
                      <a:extLst>
                        <a:ext uri="{FF2B5EF4-FFF2-40B4-BE49-F238E27FC236}">
                          <a16:creationId xmlns:a16="http://schemas.microsoft.com/office/drawing/2014/main" id="{B8733AA3-62C7-3AD8-EFAF-5D3BA6631F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4" name="Rechthoek 203">
                      <a:extLst>
                        <a:ext uri="{FF2B5EF4-FFF2-40B4-BE49-F238E27FC236}">
                          <a16:creationId xmlns:a16="http://schemas.microsoft.com/office/drawing/2014/main" id="{0682C7AF-4FF6-8810-251F-64DFE1278B5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5" name="Ovaal 204">
                      <a:extLst>
                        <a:ext uri="{FF2B5EF4-FFF2-40B4-BE49-F238E27FC236}">
                          <a16:creationId xmlns:a16="http://schemas.microsoft.com/office/drawing/2014/main" id="{37F73B50-9968-4200-3061-142CA79A65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1" name="Afbeelding 200">
                    <a:extLst>
                      <a:ext uri="{FF2B5EF4-FFF2-40B4-BE49-F238E27FC236}">
                        <a16:creationId xmlns:a16="http://schemas.microsoft.com/office/drawing/2014/main" id="{BFF52D33-3265-9548-8DEC-5A27469F19D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2" name="Afbeelding 201">
                    <a:extLst>
                      <a:ext uri="{FF2B5EF4-FFF2-40B4-BE49-F238E27FC236}">
                        <a16:creationId xmlns:a16="http://schemas.microsoft.com/office/drawing/2014/main" id="{C39B770E-9516-5D2F-09C9-8BD0036F3D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CDE98CD7-9F11-DC2E-5336-4B6F1AD6BEB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0D6D8D3A-9BEF-0D0C-8D8B-7498F92D2F1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11EC19E4-B330-1703-A910-EFA281D4454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6E3CFDED-FE84-98D7-787A-62F8E2B1ACA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EDF9CBF9-CC21-B444-A816-B0FEE40D9D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Rechthoek 196">
                    <a:extLst>
                      <a:ext uri="{FF2B5EF4-FFF2-40B4-BE49-F238E27FC236}">
                        <a16:creationId xmlns:a16="http://schemas.microsoft.com/office/drawing/2014/main" id="{476D03CF-DB33-B91A-818B-8D05F77C64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FAB516BA-3DB0-0F63-6CCB-85B20B69906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92" name="Gelijkbenige driehoek 224">
                <a:extLst>
                  <a:ext uri="{FF2B5EF4-FFF2-40B4-BE49-F238E27FC236}">
                    <a16:creationId xmlns:a16="http://schemas.microsoft.com/office/drawing/2014/main" id="{170644AF-2C2E-0B85-AC7C-5F465713F2F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D4F582EB-9866-4E47-0AA4-F3B582400EB3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61793C7C-F8FF-0EAB-BD53-A8E5DD591012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56D6FE42-E937-0934-B8A7-DD6BFB429AA7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65B67E18-E41F-394D-6014-FC064A3883D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1" name="Groep 170">
                <a:extLst>
                  <a:ext uri="{FF2B5EF4-FFF2-40B4-BE49-F238E27FC236}">
                    <a16:creationId xmlns:a16="http://schemas.microsoft.com/office/drawing/2014/main" id="{5C9AF54C-9436-2D23-3E99-454F03400E60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84" name="Rechthoek: afgeronde hoeken 216">
                  <a:extLst>
                    <a:ext uri="{FF2B5EF4-FFF2-40B4-BE49-F238E27FC236}">
                      <a16:creationId xmlns:a16="http://schemas.microsoft.com/office/drawing/2014/main" id="{C4CB6865-48EB-5E5A-07AC-428A41B224C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Rechthoek 184">
                  <a:extLst>
                    <a:ext uri="{FF2B5EF4-FFF2-40B4-BE49-F238E27FC236}">
                      <a16:creationId xmlns:a16="http://schemas.microsoft.com/office/drawing/2014/main" id="{90AEFAA0-7C76-D64B-D54B-9FE25024BF7C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548BF6DD-F8C6-F72B-BEFB-FAC9BEF6068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0D867D0F-7891-5112-AD63-84F744E596B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7E64D393-FD79-A231-4E16-F2EEAC33853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9D6EBC3A-B634-5120-F3EF-ADF1647C4D0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2" name="Groep 171">
                <a:extLst>
                  <a:ext uri="{FF2B5EF4-FFF2-40B4-BE49-F238E27FC236}">
                    <a16:creationId xmlns:a16="http://schemas.microsoft.com/office/drawing/2014/main" id="{1EE7C00E-D906-1344-4119-80A03CDAC79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76" name="Groep 175">
                  <a:extLst>
                    <a:ext uri="{FF2B5EF4-FFF2-40B4-BE49-F238E27FC236}">
                      <a16:creationId xmlns:a16="http://schemas.microsoft.com/office/drawing/2014/main" id="{D9443795-8E15-EA5A-6538-824A2F1DC98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78" name="Rechthoek: afgeronde hoeken 210">
                    <a:extLst>
                      <a:ext uri="{FF2B5EF4-FFF2-40B4-BE49-F238E27FC236}">
                        <a16:creationId xmlns:a16="http://schemas.microsoft.com/office/drawing/2014/main" id="{5EBFCA26-0FEB-1478-ADE1-BC48C8BC1B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9" name="Rechthoek 178">
                    <a:extLst>
                      <a:ext uri="{FF2B5EF4-FFF2-40B4-BE49-F238E27FC236}">
                        <a16:creationId xmlns:a16="http://schemas.microsoft.com/office/drawing/2014/main" id="{96029933-2216-40D3-A9BD-9181D20AE2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0" name="Rechthoek 179">
                    <a:extLst>
                      <a:ext uri="{FF2B5EF4-FFF2-40B4-BE49-F238E27FC236}">
                        <a16:creationId xmlns:a16="http://schemas.microsoft.com/office/drawing/2014/main" id="{44DB749D-433F-D8B4-FA9B-64AB0ACDB5B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1" name="Rechthoek 180">
                    <a:extLst>
                      <a:ext uri="{FF2B5EF4-FFF2-40B4-BE49-F238E27FC236}">
                        <a16:creationId xmlns:a16="http://schemas.microsoft.com/office/drawing/2014/main" id="{4E240B57-E9AB-72C7-9226-D7D19ED2EE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D7DE2F53-E1AC-96F8-691D-6D834A36AD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B5D89110-848B-15ED-C6A0-1537CB45EC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7" name="Boog 176">
                  <a:extLst>
                    <a:ext uri="{FF2B5EF4-FFF2-40B4-BE49-F238E27FC236}">
                      <a16:creationId xmlns:a16="http://schemas.microsoft.com/office/drawing/2014/main" id="{56D9A2C2-5AAC-8D46-BF68-A08FECE59551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3" name="Tekstvak 172">
                <a:extLst>
                  <a:ext uri="{FF2B5EF4-FFF2-40B4-BE49-F238E27FC236}">
                    <a16:creationId xmlns:a16="http://schemas.microsoft.com/office/drawing/2014/main" id="{823863B4-C588-7E9E-D139-312C745749CD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Indeling</a:t>
                </a:r>
              </a:p>
            </p:txBody>
          </p: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601D2DD8-9F80-F562-43D2-E2B11F1C542B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Dia Herstellen</a:t>
                </a:r>
              </a:p>
            </p:txBody>
          </p:sp>
          <p:sp>
            <p:nvSpPr>
              <p:cNvPr id="175" name="Vrije vorm: vorm 207">
                <a:extLst>
                  <a:ext uri="{FF2B5EF4-FFF2-40B4-BE49-F238E27FC236}">
                    <a16:creationId xmlns:a16="http://schemas.microsoft.com/office/drawing/2014/main" id="{54AE9247-DCD5-692B-09AD-76AA6D6FF57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47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241790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Tekst + afbeelding | Rechts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8D42526-96AC-154A-B8B3-BA968E8AAAD0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1700" y="1844675"/>
            <a:ext cx="5053013" cy="4321175"/>
          </a:xfrm>
        </p:spPr>
        <p:txBody>
          <a:bodyPr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1700" y="584200"/>
            <a:ext cx="5053012" cy="396875"/>
          </a:xfrm>
        </p:spPr>
        <p:txBody>
          <a:bodyPr/>
          <a:lstStyle/>
          <a:p>
            <a:r>
              <a:rPr lang="nl-NL" dirty="0"/>
              <a:t>Plaats hier je titel</a:t>
            </a: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5752800" cy="6858000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grpSp>
        <p:nvGrpSpPr>
          <p:cNvPr id="10" name="INSTRUCTIE">
            <a:extLst>
              <a:ext uri="{FF2B5EF4-FFF2-40B4-BE49-F238E27FC236}">
                <a16:creationId xmlns:a16="http://schemas.microsoft.com/office/drawing/2014/main" id="{FA6685D2-EA3D-AD45-A680-41CB80049F9E}"/>
              </a:ext>
            </a:extLst>
          </p:cNvPr>
          <p:cNvGrpSpPr/>
          <p:nvPr userDrawn="1"/>
        </p:nvGrpSpPr>
        <p:grpSpPr>
          <a:xfrm>
            <a:off x="-3786165" y="0"/>
            <a:ext cx="3593091" cy="6025208"/>
            <a:chOff x="-3786165" y="0"/>
            <a:chExt cx="3593091" cy="6025208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20EE2D9-0EEA-8C18-9AAA-0346BCA17B1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602520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B737D41-6344-3A63-75F3-C5F7A2A2EA2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A4D3957-8393-64A2-B306-C8023CEDA77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B38BB4A7-4388-96C0-2CB1-4EE52C51E91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EAE137E6-1BA3-9383-B8A9-A7BD6255708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BC139CCB-62C6-5E91-01DA-B9F3D99FD83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Vrije vorm: vorm 161">
                <a:extLst>
                  <a:ext uri="{FF2B5EF4-FFF2-40B4-BE49-F238E27FC236}">
                    <a16:creationId xmlns:a16="http://schemas.microsoft.com/office/drawing/2014/main" id="{520F1923-E8C7-55B4-2D06-C52CC4B70F7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Rechthoek: afgeronde hoeken 162">
                <a:extLst>
                  <a:ext uri="{FF2B5EF4-FFF2-40B4-BE49-F238E27FC236}">
                    <a16:creationId xmlns:a16="http://schemas.microsoft.com/office/drawing/2014/main" id="{14F89184-6FF4-2699-C6D5-E43A764E6CA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4" name="Rechte verbindingslijn 73">
                <a:extLst>
                  <a:ext uri="{FF2B5EF4-FFF2-40B4-BE49-F238E27FC236}">
                    <a16:creationId xmlns:a16="http://schemas.microsoft.com/office/drawing/2014/main" id="{35EB633F-441F-7ACB-EBEF-4FBDEFFD0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2B086A7A-37FF-E235-32EA-61AD40675DF0}"/>
                  </a:ext>
                </a:extLst>
              </p:cNvPr>
              <p:cNvCxnSpPr>
                <a:cxnSpLocks/>
                <a:stCxn id="7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B883701B-4DE2-DE0D-B652-0C5C29BE9DF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AB41F454-3924-E7DF-A41B-ED3D878CB9F6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62A0B7CA-8A82-71DD-E3DD-11C1F577C24F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A5A3D79B-1EB2-1ECB-D0F8-29057C1C9D0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A56E2122-D04D-1792-42B7-D6C627DBFC9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9" name="Gelijkbenige driehoek 201">
                <a:extLst>
                  <a:ext uri="{FF2B5EF4-FFF2-40B4-BE49-F238E27FC236}">
                    <a16:creationId xmlns:a16="http://schemas.microsoft.com/office/drawing/2014/main" id="{7A705AFA-A7B8-0217-AD9A-DCDAC5BFE68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007F267-B878-B412-497D-1E451DE46AF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D9910FA-4CA3-96C7-B679-50E01E928CB7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‘Dia herstellen’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0FC1C0DE-AE2A-5500-8A8A-5973A7968BDA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273FCF1-B90E-CD88-9402-801D502FECAD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7FFD4A7D-BB58-0FD7-B7B8-55E08783F34F}"/>
                </a:ext>
              </a:extLst>
            </p:cNvPr>
            <p:cNvGrpSpPr/>
            <p:nvPr userDrawn="1"/>
          </p:nvGrpSpPr>
          <p:grpSpPr>
            <a:xfrm>
              <a:off x="-3408294" y="5236167"/>
              <a:ext cx="622283" cy="612919"/>
              <a:chOff x="12617641" y="3403239"/>
              <a:chExt cx="752963" cy="741634"/>
            </a:xfrm>
          </p:grpSpPr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019B1320-5245-B5CE-87A0-4D7737393294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9BBDEDCA-ABBA-B04B-4221-50D38E19E943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E60C64C0-C130-6DA7-94AB-2ED8C05B569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A91EA0E0-5AA2-4285-1C84-0DE98186E58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EE950607-5492-EE76-3739-55B42792CA2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Ovaal 63">
                      <a:extLst>
                        <a:ext uri="{FF2B5EF4-FFF2-40B4-BE49-F238E27FC236}">
                          <a16:creationId xmlns:a16="http://schemas.microsoft.com/office/drawing/2014/main" id="{76105059-DA88-4876-6CFC-ECE2E530D5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DF6FB2E7-8EF6-91C0-AD2D-F83F7EF9312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8B38C7D8-B85F-A461-E95F-44D81B468F8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B6A96C33-8B0E-65B0-48B3-28ACC1D2E0E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8CBF87C1-E9D8-5DF4-2FE9-70CBD1CDFB9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D48B9A35-A37B-9C38-9477-A5DAF60F824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BF0A1CBD-0120-C2D4-1913-6EE0E00DCA1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FF5BFEC3-409C-9D2F-9CE0-F608EBFD04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5D065037-D695-AB48-6765-EAD2547528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6A5E53E8-54DB-BEC5-09CA-2DAB5A1DF70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51" name="Gelijkbenige driehoek 104">
                <a:extLst>
                  <a:ext uri="{FF2B5EF4-FFF2-40B4-BE49-F238E27FC236}">
                    <a16:creationId xmlns:a16="http://schemas.microsoft.com/office/drawing/2014/main" id="{A6D1CCE1-1928-57BF-F2A3-05D8FE2AFCE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89CB80EB-E243-F729-2569-8C71B193DC5B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1A48A671-55FB-F3B4-DF58-12C015144839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259035D1-DFB0-66F3-8A57-E28B12034A6E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1CC269B3-C028-C935-6E71-B65915E1D1F0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C176F0D9-7CA4-EBDC-4F4F-36AB7991ACC8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3" name="Rechthoek: afgeronde hoeken 135">
                  <a:extLst>
                    <a:ext uri="{FF2B5EF4-FFF2-40B4-BE49-F238E27FC236}">
                      <a16:creationId xmlns:a16="http://schemas.microsoft.com/office/drawing/2014/main" id="{C918B1EC-7241-9564-8D72-F195EEFC360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1AA7DBB-DA20-5991-CDE2-F58DFCE5AE5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DFE4744A-3E42-04E4-443A-0A34DF41D19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CE68DE8E-6B6E-ABAE-C4D5-F6B90C5EBF01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D5482810-1236-A972-73C8-E4D2F9E9BBC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53C08152-1C2E-1D5E-7764-4515DC57A57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E07B0D0D-FADF-61BE-62B5-088C6E67526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E7F93193-4519-E080-6E3A-5402739A10D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7" name="Rechthoek: afgeronde hoeken 129">
                    <a:extLst>
                      <a:ext uri="{FF2B5EF4-FFF2-40B4-BE49-F238E27FC236}">
                        <a16:creationId xmlns:a16="http://schemas.microsoft.com/office/drawing/2014/main" id="{310FBEB3-145E-6735-3FC7-58C9A9A6EC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C7745467-E536-A29C-BE4C-5E92804F0B0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5D01AFAF-5BDD-A047-952B-DFC6EB273A7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E0CEAF2F-B46F-BE1E-FB39-B7BF5AFD6C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E3743A2A-670B-1117-CB0B-D2F4D61EDF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49942DB4-A13C-A00C-D079-4B6ECD0CB0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6" name="Boog 35">
                  <a:extLst>
                    <a:ext uri="{FF2B5EF4-FFF2-40B4-BE49-F238E27FC236}">
                      <a16:creationId xmlns:a16="http://schemas.microsoft.com/office/drawing/2014/main" id="{5115A7A3-7871-9F69-0838-8A54F7182266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D9C74899-498C-66D9-43C9-81A1677DFA7D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Indeling</a:t>
                </a:r>
              </a:p>
            </p:txBody>
          </p: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90DEB82C-E276-D8F1-2EE5-A159F644560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Dia Herstellen</a:t>
                </a:r>
              </a:p>
            </p:txBody>
          </p:sp>
          <p:sp>
            <p:nvSpPr>
              <p:cNvPr id="34" name="Vrije vorm: vorm 4">
                <a:extLst>
                  <a:ext uri="{FF2B5EF4-FFF2-40B4-BE49-F238E27FC236}">
                    <a16:creationId xmlns:a16="http://schemas.microsoft.com/office/drawing/2014/main" id="{92A0CEB1-9972-EEF5-BF69-F3D5EF027175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63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2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id="{6CE5C67B-DC6B-724B-619E-B53EE6D0F3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57813" y="1844675"/>
            <a:ext cx="3136900" cy="4321176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205171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Tekst + afbeelding (2x)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0DE2A45-CAE8-DF44-81EB-01B20B235E87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1844675"/>
            <a:ext cx="3136900" cy="4321175"/>
          </a:xfrm>
        </p:spPr>
        <p:txBody>
          <a:bodyPr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27551" y="1844675"/>
            <a:ext cx="3136900" cy="4321176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7216ABCC-1039-A2BC-F397-7D7808453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"/>
            <a:ext cx="10801350" cy="396875"/>
          </a:xfrm>
        </p:spPr>
        <p:txBody>
          <a:bodyPr/>
          <a:lstStyle/>
          <a:p>
            <a:r>
              <a:rPr lang="nl-NL" dirty="0"/>
              <a:t>Plaats hier je titel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FC642B1E-1A69-C814-0865-4B7A0B254B2F}"/>
              </a:ext>
            </a:extLst>
          </p:cNvPr>
          <p:cNvGrpSpPr/>
          <p:nvPr userDrawn="1"/>
        </p:nvGrpSpPr>
        <p:grpSpPr>
          <a:xfrm>
            <a:off x="12377867" y="0"/>
            <a:ext cx="3593091" cy="6025208"/>
            <a:chOff x="-3786165" y="0"/>
            <a:chExt cx="3593091" cy="6025208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7138A45-9327-8067-3BD8-79D33E8E3DE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602520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C14D221C-830B-2127-9451-DB4E06367D8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D184E4FD-4FA4-29E2-D4C8-3B74FAC18212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FE640DF3-3CF4-6753-85A0-88B7D54DF9AF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1E2103DD-EE49-CA4D-9CDF-2B77FF0169D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Ovaal 212">
                <a:extLst>
                  <a:ext uri="{FF2B5EF4-FFF2-40B4-BE49-F238E27FC236}">
                    <a16:creationId xmlns:a16="http://schemas.microsoft.com/office/drawing/2014/main" id="{171E8DFD-207A-D354-31B3-6552AA2FCF8F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Vrije vorm: vorm 245">
                <a:extLst>
                  <a:ext uri="{FF2B5EF4-FFF2-40B4-BE49-F238E27FC236}">
                    <a16:creationId xmlns:a16="http://schemas.microsoft.com/office/drawing/2014/main" id="{C760040D-A5C4-B028-C9C4-65A14748CB0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" name="Rechthoek: afgeronde hoeken 246">
                <a:extLst>
                  <a:ext uri="{FF2B5EF4-FFF2-40B4-BE49-F238E27FC236}">
                    <a16:creationId xmlns:a16="http://schemas.microsoft.com/office/drawing/2014/main" id="{96DD6E8D-21F4-3059-A37A-A165EAA19AE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16" name="Rechte verbindingslijn 215">
                <a:extLst>
                  <a:ext uri="{FF2B5EF4-FFF2-40B4-BE49-F238E27FC236}">
                    <a16:creationId xmlns:a16="http://schemas.microsoft.com/office/drawing/2014/main" id="{513183EC-15FC-2A0E-6E97-817BC09945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34CCAA2F-0D80-9397-CF5A-7B6E31FB30F7}"/>
                  </a:ext>
                </a:extLst>
              </p:cNvPr>
              <p:cNvCxnSpPr>
                <a:cxnSpLocks/>
                <a:stCxn id="21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22888BD8-C60C-FF5F-1222-77F26CC2E69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0F25A42D-B8EB-0D3F-665D-76E782C9F41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BAC507CB-CFD8-62A6-5F5B-0EA70EC9ADF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9" name="Rechthoek 208">
                <a:extLst>
                  <a:ext uri="{FF2B5EF4-FFF2-40B4-BE49-F238E27FC236}">
                    <a16:creationId xmlns:a16="http://schemas.microsoft.com/office/drawing/2014/main" id="{6E4745E7-E4AE-9849-B59F-048700277B6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210" name="Rechte verbindingslijn 209">
                <a:extLst>
                  <a:ext uri="{FF2B5EF4-FFF2-40B4-BE49-F238E27FC236}">
                    <a16:creationId xmlns:a16="http://schemas.microsoft.com/office/drawing/2014/main" id="{E117F057-1FF9-9F46-3529-8FF44738006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11" name="Gelijkbenige driehoek 242">
                <a:extLst>
                  <a:ext uri="{FF2B5EF4-FFF2-40B4-BE49-F238E27FC236}">
                    <a16:creationId xmlns:a16="http://schemas.microsoft.com/office/drawing/2014/main" id="{C0623A6C-2A4D-0C18-153E-36B9AA1C032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2" name="Ovaal 161">
              <a:extLst>
                <a:ext uri="{FF2B5EF4-FFF2-40B4-BE49-F238E27FC236}">
                  <a16:creationId xmlns:a16="http://schemas.microsoft.com/office/drawing/2014/main" id="{3C79E6E9-4DAF-5603-9CAD-416037B6E7A7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56067F53-665C-3C29-E443-05CFD8259E05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‘Dia herstellen’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A72491A6-2645-107A-5114-5167F792F338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9CC559B8-8A4B-24B4-52D7-D6FD5374B542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205FA4E-FCD6-EEC9-8A84-922DDC82503B}"/>
                </a:ext>
              </a:extLst>
            </p:cNvPr>
            <p:cNvGrpSpPr/>
            <p:nvPr userDrawn="1"/>
          </p:nvGrpSpPr>
          <p:grpSpPr>
            <a:xfrm>
              <a:off x="-3408294" y="5236167"/>
              <a:ext cx="622283" cy="612919"/>
              <a:chOff x="12617641" y="3403239"/>
              <a:chExt cx="752963" cy="741634"/>
            </a:xfrm>
          </p:grpSpPr>
          <p:grpSp>
            <p:nvGrpSpPr>
              <p:cNvPr id="191" name="Groep 190">
                <a:extLst>
                  <a:ext uri="{FF2B5EF4-FFF2-40B4-BE49-F238E27FC236}">
                    <a16:creationId xmlns:a16="http://schemas.microsoft.com/office/drawing/2014/main" id="{8C86E1AD-B1D1-EDC1-C47B-6D2966A29B1F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B5F5D4D3-EC24-47BC-05E1-F99F7940BA3D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01" name="Groep 200">
                    <a:extLst>
                      <a:ext uri="{FF2B5EF4-FFF2-40B4-BE49-F238E27FC236}">
                        <a16:creationId xmlns:a16="http://schemas.microsoft.com/office/drawing/2014/main" id="{59D0CDB0-8AA7-8CD6-0FD7-F4E784409C9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04" name="Rechthoek 203">
                      <a:extLst>
                        <a:ext uri="{FF2B5EF4-FFF2-40B4-BE49-F238E27FC236}">
                          <a16:creationId xmlns:a16="http://schemas.microsoft.com/office/drawing/2014/main" id="{975A6F72-DBAD-8E0D-DA6B-9215702BB0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5" name="Rechthoek 204">
                      <a:extLst>
                        <a:ext uri="{FF2B5EF4-FFF2-40B4-BE49-F238E27FC236}">
                          <a16:creationId xmlns:a16="http://schemas.microsoft.com/office/drawing/2014/main" id="{69B022A6-86CB-8D63-B391-C45D78CEE40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6" name="Ovaal 205">
                      <a:extLst>
                        <a:ext uri="{FF2B5EF4-FFF2-40B4-BE49-F238E27FC236}">
                          <a16:creationId xmlns:a16="http://schemas.microsoft.com/office/drawing/2014/main" id="{53A995F2-17A5-AF9D-3EFB-B0AD90825B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2" name="Afbeelding 201">
                    <a:extLst>
                      <a:ext uri="{FF2B5EF4-FFF2-40B4-BE49-F238E27FC236}">
                        <a16:creationId xmlns:a16="http://schemas.microsoft.com/office/drawing/2014/main" id="{37653912-654E-337F-5FAC-E72063D821F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3" name="Afbeelding 202">
                    <a:extLst>
                      <a:ext uri="{FF2B5EF4-FFF2-40B4-BE49-F238E27FC236}">
                        <a16:creationId xmlns:a16="http://schemas.microsoft.com/office/drawing/2014/main" id="{AB4BA024-9E35-4D45-0FB2-34EEE22A3B3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E8C49BFC-8CCC-0696-AC78-039F42D59E7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2ACEBDEB-2838-0A37-7609-F9C58491A4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0" name="Rechthoek 199">
                    <a:extLst>
                      <a:ext uri="{FF2B5EF4-FFF2-40B4-BE49-F238E27FC236}">
                        <a16:creationId xmlns:a16="http://schemas.microsoft.com/office/drawing/2014/main" id="{E3B10537-3C38-E06C-6FE6-AC70C33A101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6" name="Groep 195">
                  <a:extLst>
                    <a:ext uri="{FF2B5EF4-FFF2-40B4-BE49-F238E27FC236}">
                      <a16:creationId xmlns:a16="http://schemas.microsoft.com/office/drawing/2014/main" id="{70A61837-8913-E144-D323-0D6D5F15F17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7" name="Rechthoek 196">
                    <a:extLst>
                      <a:ext uri="{FF2B5EF4-FFF2-40B4-BE49-F238E27FC236}">
                        <a16:creationId xmlns:a16="http://schemas.microsoft.com/office/drawing/2014/main" id="{7272370B-E5CB-387A-46C2-1C82173A9C6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A3E79C8D-2384-ED56-7862-F85A0746413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1676C75F-443E-3478-5307-7094BF75DFF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93" name="Gelijkbenige driehoek 224">
                <a:extLst>
                  <a:ext uri="{FF2B5EF4-FFF2-40B4-BE49-F238E27FC236}">
                    <a16:creationId xmlns:a16="http://schemas.microsoft.com/office/drawing/2014/main" id="{68604CA8-E7DE-8073-AA5D-3893FFFAD26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E909D26E-7AF1-A8C9-A857-03B83D524258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9D4C3608-FE65-66B2-BBD8-A421B340C4EA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3CB3F287-C238-D132-DD65-FDA62977CB7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7790EA1A-07E0-3307-161C-82AC526F63F0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2" name="Groep 171">
                <a:extLst>
                  <a:ext uri="{FF2B5EF4-FFF2-40B4-BE49-F238E27FC236}">
                    <a16:creationId xmlns:a16="http://schemas.microsoft.com/office/drawing/2014/main" id="{1CEB180D-9B05-88BD-4B25-18C4A064F400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85" name="Rechthoek: afgeronde hoeken 216">
                  <a:extLst>
                    <a:ext uri="{FF2B5EF4-FFF2-40B4-BE49-F238E27FC236}">
                      <a16:creationId xmlns:a16="http://schemas.microsoft.com/office/drawing/2014/main" id="{23C7AD39-F163-0710-A35B-06415A2DD95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EB002B9E-B48B-85EE-D9DE-64F1DF4C3F0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E44944C6-9819-1E2C-4DCC-AB47255E2E3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C22A3362-FA7D-5322-7F9D-6C16A768815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9B521EC7-6227-C863-DDDB-CA7AF89BF37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64E2F5AA-E40D-26FB-EE85-81B8D48F435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3" name="Groep 172">
                <a:extLst>
                  <a:ext uri="{FF2B5EF4-FFF2-40B4-BE49-F238E27FC236}">
                    <a16:creationId xmlns:a16="http://schemas.microsoft.com/office/drawing/2014/main" id="{F34F10E1-DC06-1B40-8B23-2274C20613F6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FBFE7F95-CC29-C5F3-4B56-F71F83F64E5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79" name="Rechthoek: afgeronde hoeken 210">
                    <a:extLst>
                      <a:ext uri="{FF2B5EF4-FFF2-40B4-BE49-F238E27FC236}">
                        <a16:creationId xmlns:a16="http://schemas.microsoft.com/office/drawing/2014/main" id="{939897A8-1406-B95F-572A-BC555A8945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0" name="Rechthoek 179">
                    <a:extLst>
                      <a:ext uri="{FF2B5EF4-FFF2-40B4-BE49-F238E27FC236}">
                        <a16:creationId xmlns:a16="http://schemas.microsoft.com/office/drawing/2014/main" id="{64153D46-3729-9664-A869-DF52A51EAC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1" name="Rechthoek 180">
                    <a:extLst>
                      <a:ext uri="{FF2B5EF4-FFF2-40B4-BE49-F238E27FC236}">
                        <a16:creationId xmlns:a16="http://schemas.microsoft.com/office/drawing/2014/main" id="{DF3DE787-CF16-5D0B-DE7F-84B63FB2030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C2AFFE5C-59E0-EDD7-113E-1D14A7C881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F531B2E4-BF5A-63A4-CF22-4E39E94937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B4FE20A1-BD02-7C50-864E-5AF9967D671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8" name="Boog 177">
                  <a:extLst>
                    <a:ext uri="{FF2B5EF4-FFF2-40B4-BE49-F238E27FC236}">
                      <a16:creationId xmlns:a16="http://schemas.microsoft.com/office/drawing/2014/main" id="{47E26E71-7C7F-3540-D07C-E2AAD839B0F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2FB86CF2-BA4B-EBE6-9C7D-541FF32B81A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Indeling</a:t>
                </a:r>
              </a:p>
            </p:txBody>
          </p: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F0C2A436-B262-F70F-62F0-8EF52EB6329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Dia Herstellen</a:t>
                </a:r>
              </a:p>
            </p:txBody>
          </p:sp>
          <p:sp>
            <p:nvSpPr>
              <p:cNvPr id="176" name="Vrije vorm: vorm 207">
                <a:extLst>
                  <a:ext uri="{FF2B5EF4-FFF2-40B4-BE49-F238E27FC236}">
                    <a16:creationId xmlns:a16="http://schemas.microsoft.com/office/drawing/2014/main" id="{6A5147B0-B8F7-F4EA-4CB4-B2002401564A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47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3x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3DC5A46C-FA3A-3155-778C-A4075201FC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95326" y="3121699"/>
            <a:ext cx="3136900" cy="3044152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id="{6CE5C67B-DC6B-724B-619E-B53EE6D0F3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57813" y="1844675"/>
            <a:ext cx="3136900" cy="4321176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205171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Tekst + afbeelding (3x)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C179A17-8A70-B843-AC3B-DCB629DC5A83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990ADF-91B8-4E79-82C1-A3A57F190D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12662" y="6439545"/>
            <a:ext cx="270000" cy="1447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843DB9-9987-4157-AB9C-CEA8D7D910B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844676"/>
            <a:ext cx="6969125" cy="581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27551" y="3121699"/>
            <a:ext cx="3136900" cy="3044152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7216ABCC-1039-A2BC-F397-7D7808453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"/>
            <a:ext cx="10801350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grpSp>
        <p:nvGrpSpPr>
          <p:cNvPr id="221" name="INSTRUCTIE">
            <a:extLst>
              <a:ext uri="{FF2B5EF4-FFF2-40B4-BE49-F238E27FC236}">
                <a16:creationId xmlns:a16="http://schemas.microsoft.com/office/drawing/2014/main" id="{3F53A6CC-242D-C116-ABBF-9A3C2D24F4BB}"/>
              </a:ext>
            </a:extLst>
          </p:cNvPr>
          <p:cNvGrpSpPr/>
          <p:nvPr userDrawn="1"/>
        </p:nvGrpSpPr>
        <p:grpSpPr>
          <a:xfrm>
            <a:off x="-3786165" y="0"/>
            <a:ext cx="3593091" cy="6025208"/>
            <a:chOff x="-3786165" y="0"/>
            <a:chExt cx="3593091" cy="6025208"/>
          </a:xfrm>
        </p:grpSpPr>
        <p:sp>
          <p:nvSpPr>
            <p:cNvPr id="222" name="Rechthoek 221">
              <a:extLst>
                <a:ext uri="{FF2B5EF4-FFF2-40B4-BE49-F238E27FC236}">
                  <a16:creationId xmlns:a16="http://schemas.microsoft.com/office/drawing/2014/main" id="{B6E116B4-F503-9A58-9151-1C97168316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602520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23" name="Ovaal 222">
              <a:extLst>
                <a:ext uri="{FF2B5EF4-FFF2-40B4-BE49-F238E27FC236}">
                  <a16:creationId xmlns:a16="http://schemas.microsoft.com/office/drawing/2014/main" id="{49FAB124-1558-C8D0-0192-22623AB8F88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CEA5F2F0-2228-9223-3AEA-B0FDD31DE5F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25" name="Groep 224">
              <a:extLst>
                <a:ext uri="{FF2B5EF4-FFF2-40B4-BE49-F238E27FC236}">
                  <a16:creationId xmlns:a16="http://schemas.microsoft.com/office/drawing/2014/main" id="{3FCA392B-2931-FF06-01C7-7EFFF7E1E36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79" name="Rechthoek 278">
                <a:extLst>
                  <a:ext uri="{FF2B5EF4-FFF2-40B4-BE49-F238E27FC236}">
                    <a16:creationId xmlns:a16="http://schemas.microsoft.com/office/drawing/2014/main" id="{FCB1278A-F25A-3F35-DFE6-033FA358E0B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0" name="Ovaal 279">
                <a:extLst>
                  <a:ext uri="{FF2B5EF4-FFF2-40B4-BE49-F238E27FC236}">
                    <a16:creationId xmlns:a16="http://schemas.microsoft.com/office/drawing/2014/main" id="{E50CF55F-6B37-056E-9AE3-EDE03F0440F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1" name="Vrije vorm: vorm 161">
                <a:extLst>
                  <a:ext uri="{FF2B5EF4-FFF2-40B4-BE49-F238E27FC236}">
                    <a16:creationId xmlns:a16="http://schemas.microsoft.com/office/drawing/2014/main" id="{298932C9-40BC-158D-95B3-C552B5885AE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2" name="Rechthoek: afgeronde hoeken 162">
                <a:extLst>
                  <a:ext uri="{FF2B5EF4-FFF2-40B4-BE49-F238E27FC236}">
                    <a16:creationId xmlns:a16="http://schemas.microsoft.com/office/drawing/2014/main" id="{0563732C-96A2-F407-AF9C-5B414EEC17C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83" name="Rechte verbindingslijn 282">
                <a:extLst>
                  <a:ext uri="{FF2B5EF4-FFF2-40B4-BE49-F238E27FC236}">
                    <a16:creationId xmlns:a16="http://schemas.microsoft.com/office/drawing/2014/main" id="{8D84130E-98F2-5CA4-1CE0-A589133052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4" name="Rechte verbindingslijn 283">
                <a:extLst>
                  <a:ext uri="{FF2B5EF4-FFF2-40B4-BE49-F238E27FC236}">
                    <a16:creationId xmlns:a16="http://schemas.microsoft.com/office/drawing/2014/main" id="{9C79AED4-F77D-B868-4CD6-F3D749B5D29E}"/>
                  </a:ext>
                </a:extLst>
              </p:cNvPr>
              <p:cNvCxnSpPr>
                <a:cxnSpLocks/>
                <a:stCxn id="28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9BD8E197-136E-44E0-A95C-E7DBA8439D44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F45570CE-3D1E-F6A0-65E3-05E07432DA57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28" name="Groep 227">
              <a:extLst>
                <a:ext uri="{FF2B5EF4-FFF2-40B4-BE49-F238E27FC236}">
                  <a16:creationId xmlns:a16="http://schemas.microsoft.com/office/drawing/2014/main" id="{B3E28C8C-C750-A43B-C962-F1AA38DCCFB2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108AA838-FB3A-4AE4-C353-3B470693F8B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277" name="Rechte verbindingslijn 276">
                <a:extLst>
                  <a:ext uri="{FF2B5EF4-FFF2-40B4-BE49-F238E27FC236}">
                    <a16:creationId xmlns:a16="http://schemas.microsoft.com/office/drawing/2014/main" id="{7016F6F9-8EBC-39BC-2923-B5A88C9ABDF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78" name="Gelijkbenige driehoek 201">
                <a:extLst>
                  <a:ext uri="{FF2B5EF4-FFF2-40B4-BE49-F238E27FC236}">
                    <a16:creationId xmlns:a16="http://schemas.microsoft.com/office/drawing/2014/main" id="{43B32FE9-7FDB-6A2A-0AFE-BD746376CB2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C8DC9B64-B295-EF50-9958-4FD8BFB57493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B0A60F2D-671E-C086-0EBF-1F1CFCAE6F30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‘Dia herstellen’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32" name="Ovaal 231">
              <a:extLst>
                <a:ext uri="{FF2B5EF4-FFF2-40B4-BE49-F238E27FC236}">
                  <a16:creationId xmlns:a16="http://schemas.microsoft.com/office/drawing/2014/main" id="{FF37D421-4E60-10F7-715B-CEDFB3BA93AB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33" name="Rechthoek 232">
              <a:extLst>
                <a:ext uri="{FF2B5EF4-FFF2-40B4-BE49-F238E27FC236}">
                  <a16:creationId xmlns:a16="http://schemas.microsoft.com/office/drawing/2014/main" id="{06267943-EE84-5C9D-3916-7EB8E68CFD1E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4" name="Groep 233">
              <a:extLst>
                <a:ext uri="{FF2B5EF4-FFF2-40B4-BE49-F238E27FC236}">
                  <a16:creationId xmlns:a16="http://schemas.microsoft.com/office/drawing/2014/main" id="{2E038FCA-B5BC-B973-76C4-29991C10AFFF}"/>
                </a:ext>
              </a:extLst>
            </p:cNvPr>
            <p:cNvGrpSpPr/>
            <p:nvPr userDrawn="1"/>
          </p:nvGrpSpPr>
          <p:grpSpPr>
            <a:xfrm>
              <a:off x="-3408294" y="5236167"/>
              <a:ext cx="622283" cy="612919"/>
              <a:chOff x="12617641" y="3403239"/>
              <a:chExt cx="752963" cy="741634"/>
            </a:xfrm>
          </p:grpSpPr>
          <p:grpSp>
            <p:nvGrpSpPr>
              <p:cNvPr id="258" name="Groep 257">
                <a:extLst>
                  <a:ext uri="{FF2B5EF4-FFF2-40B4-BE49-F238E27FC236}">
                    <a16:creationId xmlns:a16="http://schemas.microsoft.com/office/drawing/2014/main" id="{75A5A408-7D3F-0112-5D6D-65BD91C090D4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61" name="Groep 260">
                  <a:extLst>
                    <a:ext uri="{FF2B5EF4-FFF2-40B4-BE49-F238E27FC236}">
                      <a16:creationId xmlns:a16="http://schemas.microsoft.com/office/drawing/2014/main" id="{B2C35C11-FC35-AB77-F068-DFE8B4DBF48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68" name="Groep 267">
                    <a:extLst>
                      <a:ext uri="{FF2B5EF4-FFF2-40B4-BE49-F238E27FC236}">
                        <a16:creationId xmlns:a16="http://schemas.microsoft.com/office/drawing/2014/main" id="{BEA9E44A-CF40-38BD-A364-DEEF0A6196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71" name="Rechthoek 270">
                      <a:extLst>
                        <a:ext uri="{FF2B5EF4-FFF2-40B4-BE49-F238E27FC236}">
                          <a16:creationId xmlns:a16="http://schemas.microsoft.com/office/drawing/2014/main" id="{8118CC2F-B78F-E8D3-3021-DE6F8FD871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72" name="Rechthoek 271">
                      <a:extLst>
                        <a:ext uri="{FF2B5EF4-FFF2-40B4-BE49-F238E27FC236}">
                          <a16:creationId xmlns:a16="http://schemas.microsoft.com/office/drawing/2014/main" id="{F5A3CFB9-0615-10BA-593E-4789F3A1BEF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73" name="Ovaal 272">
                      <a:extLst>
                        <a:ext uri="{FF2B5EF4-FFF2-40B4-BE49-F238E27FC236}">
                          <a16:creationId xmlns:a16="http://schemas.microsoft.com/office/drawing/2014/main" id="{68ACD74B-2D97-28BA-EA04-9C8309DBF52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69" name="Afbeelding 268">
                    <a:extLst>
                      <a:ext uri="{FF2B5EF4-FFF2-40B4-BE49-F238E27FC236}">
                        <a16:creationId xmlns:a16="http://schemas.microsoft.com/office/drawing/2014/main" id="{0E1EF6B4-D2BF-7FA6-B359-73053678B38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70" name="Afbeelding 269">
                    <a:extLst>
                      <a:ext uri="{FF2B5EF4-FFF2-40B4-BE49-F238E27FC236}">
                        <a16:creationId xmlns:a16="http://schemas.microsoft.com/office/drawing/2014/main" id="{32AC589F-79DB-53E9-5A92-1022B55239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62" name="Groep 261">
                  <a:extLst>
                    <a:ext uri="{FF2B5EF4-FFF2-40B4-BE49-F238E27FC236}">
                      <a16:creationId xmlns:a16="http://schemas.microsoft.com/office/drawing/2014/main" id="{5E0A5F9E-3C25-AA26-5343-54489540D6D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66" name="Rechthoek 265">
                    <a:extLst>
                      <a:ext uri="{FF2B5EF4-FFF2-40B4-BE49-F238E27FC236}">
                        <a16:creationId xmlns:a16="http://schemas.microsoft.com/office/drawing/2014/main" id="{0013AD82-2057-09E1-2200-32B97F466D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67" name="Rechthoek 266">
                    <a:extLst>
                      <a:ext uri="{FF2B5EF4-FFF2-40B4-BE49-F238E27FC236}">
                        <a16:creationId xmlns:a16="http://schemas.microsoft.com/office/drawing/2014/main" id="{3E928904-AB49-EFFC-7E0D-883CDA1F89C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63" name="Groep 262">
                  <a:extLst>
                    <a:ext uri="{FF2B5EF4-FFF2-40B4-BE49-F238E27FC236}">
                      <a16:creationId xmlns:a16="http://schemas.microsoft.com/office/drawing/2014/main" id="{9BCE65BB-7E04-3254-278B-B0C5BD3842D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64" name="Rechthoek 263">
                    <a:extLst>
                      <a:ext uri="{FF2B5EF4-FFF2-40B4-BE49-F238E27FC236}">
                        <a16:creationId xmlns:a16="http://schemas.microsoft.com/office/drawing/2014/main" id="{E2B74F94-11D9-2965-181F-E678CDC76D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65" name="Rechthoek 264">
                    <a:extLst>
                      <a:ext uri="{FF2B5EF4-FFF2-40B4-BE49-F238E27FC236}">
                        <a16:creationId xmlns:a16="http://schemas.microsoft.com/office/drawing/2014/main" id="{FFA1F831-2707-8A2A-BF05-1C9D6673155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59" name="Rechthoek 258">
                <a:extLst>
                  <a:ext uri="{FF2B5EF4-FFF2-40B4-BE49-F238E27FC236}">
                    <a16:creationId xmlns:a16="http://schemas.microsoft.com/office/drawing/2014/main" id="{3563F427-3B3D-86EE-92C2-BC4FF2DAA0D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60" name="Gelijkbenige driehoek 104">
                <a:extLst>
                  <a:ext uri="{FF2B5EF4-FFF2-40B4-BE49-F238E27FC236}">
                    <a16:creationId xmlns:a16="http://schemas.microsoft.com/office/drawing/2014/main" id="{000490E4-66EE-6915-BC43-6C33E5695F4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9237D216-E133-3418-9C96-6157679941AC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6" name="Groep 235">
              <a:extLst>
                <a:ext uri="{FF2B5EF4-FFF2-40B4-BE49-F238E27FC236}">
                  <a16:creationId xmlns:a16="http://schemas.microsoft.com/office/drawing/2014/main" id="{EF430CFF-AA94-32D0-0878-8C0B742665A1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70074528-3033-F189-844B-C740FFC8B25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6B415597-F2BD-6C42-3A2E-D0D348E9A1F1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9" name="Groep 238">
                <a:extLst>
                  <a:ext uri="{FF2B5EF4-FFF2-40B4-BE49-F238E27FC236}">
                    <a16:creationId xmlns:a16="http://schemas.microsoft.com/office/drawing/2014/main" id="{D3F543EB-81D8-C75C-29AA-CCAB17EBBD5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2" name="Rechthoek: afgeronde hoeken 135">
                  <a:extLst>
                    <a:ext uri="{FF2B5EF4-FFF2-40B4-BE49-F238E27FC236}">
                      <a16:creationId xmlns:a16="http://schemas.microsoft.com/office/drawing/2014/main" id="{A788D2FE-F2DF-C4E7-F202-4E6E7C59E4C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3742FB6A-2E98-AAA6-2517-D6D89D5E5C60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DEB105FC-DD27-7ABD-9A59-33F658920E8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9D113055-617E-A89C-4F60-A2FA2EE7B00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6451AF44-376D-C00F-7F61-DBEC097C063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37DD83EA-31F2-9D87-9195-91FD5F8F2EEB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C96DD93D-45EF-C120-DB13-5455DC8648FD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4" name="Groep 243">
                  <a:extLst>
                    <a:ext uri="{FF2B5EF4-FFF2-40B4-BE49-F238E27FC236}">
                      <a16:creationId xmlns:a16="http://schemas.microsoft.com/office/drawing/2014/main" id="{C91A29D8-2A93-E2B4-F7D2-668D5DEBD533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6" name="Rechthoek: afgeronde hoeken 129">
                    <a:extLst>
                      <a:ext uri="{FF2B5EF4-FFF2-40B4-BE49-F238E27FC236}">
                        <a16:creationId xmlns:a16="http://schemas.microsoft.com/office/drawing/2014/main" id="{8CD09F68-7055-53C6-A00A-1E48452272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7" name="Rechthoek 246">
                    <a:extLst>
                      <a:ext uri="{FF2B5EF4-FFF2-40B4-BE49-F238E27FC236}">
                        <a16:creationId xmlns:a16="http://schemas.microsoft.com/office/drawing/2014/main" id="{5A354112-3901-16CC-4D9A-75E6389354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8" name="Rechthoek 247">
                    <a:extLst>
                      <a:ext uri="{FF2B5EF4-FFF2-40B4-BE49-F238E27FC236}">
                        <a16:creationId xmlns:a16="http://schemas.microsoft.com/office/drawing/2014/main" id="{E03D23B5-70E8-9BD2-9745-0593AC177D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9" name="Rechthoek 248">
                    <a:extLst>
                      <a:ext uri="{FF2B5EF4-FFF2-40B4-BE49-F238E27FC236}">
                        <a16:creationId xmlns:a16="http://schemas.microsoft.com/office/drawing/2014/main" id="{CDB5812C-B723-780F-68B9-9723253915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B7DAFD42-81F7-514F-C7BB-572959DFD9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0184DF7B-8A04-3F01-DADC-0EA5270727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5" name="Boog 244">
                  <a:extLst>
                    <a:ext uri="{FF2B5EF4-FFF2-40B4-BE49-F238E27FC236}">
                      <a16:creationId xmlns:a16="http://schemas.microsoft.com/office/drawing/2014/main" id="{2C9C2F8F-7697-33EE-4996-95FAF801839C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1" name="Tekstvak 240">
                <a:extLst>
                  <a:ext uri="{FF2B5EF4-FFF2-40B4-BE49-F238E27FC236}">
                    <a16:creationId xmlns:a16="http://schemas.microsoft.com/office/drawing/2014/main" id="{2845CCEA-F62D-2957-EAE8-27872952DF90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Indeling</a:t>
                </a:r>
              </a:p>
            </p:txBody>
          </p:sp>
          <p:sp>
            <p:nvSpPr>
              <p:cNvPr id="242" name="Tekstvak 241">
                <a:extLst>
                  <a:ext uri="{FF2B5EF4-FFF2-40B4-BE49-F238E27FC236}">
                    <a16:creationId xmlns:a16="http://schemas.microsoft.com/office/drawing/2014/main" id="{0DB4DEA7-E997-401B-7CB0-C0D621E354E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Dia Herstellen</a:t>
                </a:r>
              </a:p>
            </p:txBody>
          </p:sp>
          <p:sp>
            <p:nvSpPr>
              <p:cNvPr id="243" name="Vrije vorm: vorm 4">
                <a:extLst>
                  <a:ext uri="{FF2B5EF4-FFF2-40B4-BE49-F238E27FC236}">
                    <a16:creationId xmlns:a16="http://schemas.microsoft.com/office/drawing/2014/main" id="{215E8700-05C8-DCA0-7B51-CA842B33F456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94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407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video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01319"/>
            <a:ext cx="1542089" cy="221599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nl-NL" sz="1600" b="0" cap="none" baseline="0" noProof="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/>
            <a:r>
              <a:rPr lang="nl-NL" noProof="0" dirty="0"/>
              <a:t>Plaats hier je 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0F8A5E-4457-4C72-A142-C988B8A5B0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C9E80A-66D8-8A45-BA05-AEF78FC83B67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C03FB1-C049-45FB-8970-6894A11D5B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75" name="INSTRUCTIE">
            <a:extLst>
              <a:ext uri="{FF2B5EF4-FFF2-40B4-BE49-F238E27FC236}">
                <a16:creationId xmlns:a16="http://schemas.microsoft.com/office/drawing/2014/main" id="{971721A5-0321-96C4-756B-9CF7C939C263}"/>
              </a:ext>
            </a:extLst>
          </p:cNvPr>
          <p:cNvGrpSpPr/>
          <p:nvPr userDrawn="1"/>
        </p:nvGrpSpPr>
        <p:grpSpPr>
          <a:xfrm>
            <a:off x="-3786165" y="1"/>
            <a:ext cx="3593091" cy="4252672"/>
            <a:chOff x="-3786165" y="1"/>
            <a:chExt cx="3593091" cy="4252672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457FAF8E-B55C-3B4F-8E36-E7C5628599CF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2526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796CC0F0-589C-77E6-0EA3-1189FA3360D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3BB8F841-6A0C-A5C3-15E7-7C71322E1E6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72D7B2F8-E7F0-00F1-78BE-5F9F8FA84368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8F4E6930-7214-2FE9-0586-08AF845DFDF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3C6D01C7-0FAE-C06A-AA72-733DFEAA611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F507376D-40F4-3079-D791-70DA09188FD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10" name="Rechte verbindingslijn 109">
                <a:extLst>
                  <a:ext uri="{FF2B5EF4-FFF2-40B4-BE49-F238E27FC236}">
                    <a16:creationId xmlns:a16="http://schemas.microsoft.com/office/drawing/2014/main" id="{8EE7594B-FDF4-2FDD-5CC8-30034DBF7B5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1" name="Gelijkbenige driehoek 201">
                <a:extLst>
                  <a:ext uri="{FF2B5EF4-FFF2-40B4-BE49-F238E27FC236}">
                    <a16:creationId xmlns:a16="http://schemas.microsoft.com/office/drawing/2014/main" id="{2E623AF2-49E5-EB05-D5A6-370897F5286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1B7BAE87-55AC-49A3-D0E8-AD336784E1D5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0F441EF5-79E4-C7C4-F338-D09C1679B55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137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2CF4A37B-DC3F-C502-E06C-A40F44D24008}"/>
                </a:ext>
              </a:extLst>
            </p:cNvPr>
            <p:cNvGrpSpPr/>
            <p:nvPr userDrawn="1"/>
          </p:nvGrpSpPr>
          <p:grpSpPr>
            <a:xfrm>
              <a:off x="-3408294" y="3489160"/>
              <a:ext cx="622283" cy="612920"/>
              <a:chOff x="12617641" y="3403239"/>
              <a:chExt cx="752963" cy="741634"/>
            </a:xfrm>
          </p:grpSpPr>
          <p:grpSp>
            <p:nvGrpSpPr>
              <p:cNvPr id="93" name="Groep 92">
                <a:extLst>
                  <a:ext uri="{FF2B5EF4-FFF2-40B4-BE49-F238E27FC236}">
                    <a16:creationId xmlns:a16="http://schemas.microsoft.com/office/drawing/2014/main" id="{58576461-5D7C-5DD6-FDD3-CD6EE8FE3E3C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E77B621C-A70E-C9FE-36D0-F8D91BED24E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03" name="Groep 102">
                    <a:extLst>
                      <a:ext uri="{FF2B5EF4-FFF2-40B4-BE49-F238E27FC236}">
                        <a16:creationId xmlns:a16="http://schemas.microsoft.com/office/drawing/2014/main" id="{493A638E-AB4D-C6C3-8FA1-7DF9AC6B48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1EB20632-EAD5-425F-DF1D-FD8C3F8476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7" name="Rechthoek 106">
                      <a:extLst>
                        <a:ext uri="{FF2B5EF4-FFF2-40B4-BE49-F238E27FC236}">
                          <a16:creationId xmlns:a16="http://schemas.microsoft.com/office/drawing/2014/main" id="{810C2DCF-E787-B2E7-34D4-A3FCA8FF4E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8" name="Ovaal 107">
                      <a:extLst>
                        <a:ext uri="{FF2B5EF4-FFF2-40B4-BE49-F238E27FC236}">
                          <a16:creationId xmlns:a16="http://schemas.microsoft.com/office/drawing/2014/main" id="{7B0D2535-F463-6DF8-6998-4DC0C87ABF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04" name="Afbeelding 103">
                    <a:extLst>
                      <a:ext uri="{FF2B5EF4-FFF2-40B4-BE49-F238E27FC236}">
                        <a16:creationId xmlns:a16="http://schemas.microsoft.com/office/drawing/2014/main" id="{2C5EAE40-C6C7-1977-1E76-D66CF3AA72B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5" name="Afbeelding 104">
                    <a:extLst>
                      <a:ext uri="{FF2B5EF4-FFF2-40B4-BE49-F238E27FC236}">
                        <a16:creationId xmlns:a16="http://schemas.microsoft.com/office/drawing/2014/main" id="{98A7E962-512E-1388-43D3-FA8DBF25305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BDE0E877-23E2-44A2-DBCF-4D37B4A7AFE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542DB045-24AB-2AAC-85A1-FC6307AA4C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B35E4C22-DB9B-2AAF-E8FE-F05D425FCB5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E6CE3570-9AB1-6969-19F3-08BE54CA41A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C2ADB5B2-C28D-D5D0-775C-9B9BDF53DC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FD5E6349-857F-B274-47A8-1BA87B73005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13009E4F-FFE8-A30F-CE42-4566BBE58BC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95" name="Gelijkbenige driehoek 210">
                <a:extLst>
                  <a:ext uri="{FF2B5EF4-FFF2-40B4-BE49-F238E27FC236}">
                    <a16:creationId xmlns:a16="http://schemas.microsoft.com/office/drawing/2014/main" id="{EFC311EC-2C44-9384-F859-74E790434B9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Video icoon">
              <a:extLst>
                <a:ext uri="{FF2B5EF4-FFF2-40B4-BE49-F238E27FC236}">
                  <a16:creationId xmlns:a16="http://schemas.microsoft.com/office/drawing/2014/main" id="{3E96D4B9-F027-0FC0-A277-6D67C0665BBB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02455103-F042-A3BD-B881-3F109C21617A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Vrije vorm 112">
                <a:extLst>
                  <a:ext uri="{FF2B5EF4-FFF2-40B4-BE49-F238E27FC236}">
                    <a16:creationId xmlns:a16="http://schemas.microsoft.com/office/drawing/2014/main" id="{8D980DD1-FEC9-0F1F-570A-DCE0C048F1D2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Vrije vorm 113">
                <a:extLst>
                  <a:ext uri="{FF2B5EF4-FFF2-40B4-BE49-F238E27FC236}">
                    <a16:creationId xmlns:a16="http://schemas.microsoft.com/office/drawing/2014/main" id="{0D3D653E-8744-2DE3-B3B7-DD17308A2B4B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5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2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83805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Tekst (2x)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9676D67-B28D-5343-82C7-54C460788626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844675"/>
            <a:ext cx="5053013" cy="4321175"/>
          </a:xfrm>
        </p:spPr>
        <p:txBody>
          <a:bodyPr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hier je titel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037CB60-76B8-E8A7-059A-CB4455F4F9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4343" y="1844675"/>
            <a:ext cx="5053013" cy="4321175"/>
          </a:xfrm>
        </p:spPr>
        <p:txBody>
          <a:bodyPr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</p:spTree>
    <p:extLst>
      <p:ext uri="{BB962C8B-B14F-4D97-AF65-F5344CB8AC3E}">
        <p14:creationId xmlns:p14="http://schemas.microsoft.com/office/powerpoint/2010/main" val="190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96180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Alleen titel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3DBF6A-0C65-B648-AA05-E23F44E72AF5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hier je titel</a:t>
            </a:r>
          </a:p>
        </p:txBody>
      </p:sp>
    </p:spTree>
    <p:extLst>
      <p:ext uri="{BB962C8B-B14F-4D97-AF65-F5344CB8AC3E}">
        <p14:creationId xmlns:p14="http://schemas.microsoft.com/office/powerpoint/2010/main" val="22712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| Roo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49290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Afsluiting | Rood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5A7-91E1-1F4C-9A1C-45AED561B3AC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276" name="Groep 275">
            <a:extLst>
              <a:ext uri="{FF2B5EF4-FFF2-40B4-BE49-F238E27FC236}">
                <a16:creationId xmlns:a16="http://schemas.microsoft.com/office/drawing/2014/main" id="{6D9B39D2-7E14-75BF-48E3-3536B400422D}"/>
              </a:ext>
            </a:extLst>
          </p:cNvPr>
          <p:cNvGrpSpPr/>
          <p:nvPr userDrawn="1"/>
        </p:nvGrpSpPr>
        <p:grpSpPr>
          <a:xfrm>
            <a:off x="9481785" y="-1"/>
            <a:ext cx="2710215" cy="6860732"/>
            <a:chOff x="9481784" y="-1"/>
            <a:chExt cx="2710215" cy="6860732"/>
          </a:xfrm>
        </p:grpSpPr>
        <p:sp>
          <p:nvSpPr>
            <p:cNvPr id="270" name="Vrije vorm 269">
              <a:extLst>
                <a:ext uri="{FF2B5EF4-FFF2-40B4-BE49-F238E27FC236}">
                  <a16:creationId xmlns:a16="http://schemas.microsoft.com/office/drawing/2014/main" id="{2D3EB8EB-2D7A-D5D5-5721-EA8A1D7C8F00}"/>
                </a:ext>
              </a:extLst>
            </p:cNvPr>
            <p:cNvSpPr/>
            <p:nvPr userDrawn="1"/>
          </p:nvSpPr>
          <p:spPr>
            <a:xfrm>
              <a:off x="9481784" y="6165850"/>
              <a:ext cx="694787" cy="694881"/>
            </a:xfrm>
            <a:custGeom>
              <a:avLst/>
              <a:gdLst>
                <a:gd name="connsiteX0" fmla="*/ 687771 w 687771"/>
                <a:gd name="connsiteY0" fmla="*/ 343932 h 687864"/>
                <a:gd name="connsiteX1" fmla="*/ 343886 w 687771"/>
                <a:gd name="connsiteY1" fmla="*/ 687864 h 687864"/>
                <a:gd name="connsiteX2" fmla="*/ 0 w 687771"/>
                <a:gd name="connsiteY2" fmla="*/ 343932 h 687864"/>
                <a:gd name="connsiteX3" fmla="*/ 343886 w 687771"/>
                <a:gd name="connsiteY3" fmla="*/ 0 h 687864"/>
                <a:gd name="connsiteX4" fmla="*/ 687771 w 687771"/>
                <a:gd name="connsiteY4" fmla="*/ 343932 h 6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771" h="687864">
                  <a:moveTo>
                    <a:pt x="687771" y="343932"/>
                  </a:moveTo>
                  <a:cubicBezTo>
                    <a:pt x="687771" y="533880"/>
                    <a:pt x="533809" y="687864"/>
                    <a:pt x="343886" y="687864"/>
                  </a:cubicBezTo>
                  <a:cubicBezTo>
                    <a:pt x="153963" y="687864"/>
                    <a:pt x="0" y="533880"/>
                    <a:pt x="0" y="343932"/>
                  </a:cubicBezTo>
                  <a:cubicBezTo>
                    <a:pt x="0" y="153983"/>
                    <a:pt x="153963" y="0"/>
                    <a:pt x="343886" y="0"/>
                  </a:cubicBezTo>
                  <a:cubicBezTo>
                    <a:pt x="533809" y="0"/>
                    <a:pt x="687771" y="153983"/>
                    <a:pt x="687771" y="343932"/>
                  </a:cubicBezTo>
                  <a:close/>
                </a:path>
              </a:pathLst>
            </a:custGeom>
            <a:solidFill>
              <a:srgbClr val="FFFFFF"/>
            </a:solidFill>
            <a:ln w="22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1" name="Vrije vorm 270">
              <a:extLst>
                <a:ext uri="{FF2B5EF4-FFF2-40B4-BE49-F238E27FC236}">
                  <a16:creationId xmlns:a16="http://schemas.microsoft.com/office/drawing/2014/main" id="{2793FE07-116A-8B96-6B57-332B9203FDD6}"/>
                </a:ext>
              </a:extLst>
            </p:cNvPr>
            <p:cNvSpPr/>
            <p:nvPr userDrawn="1"/>
          </p:nvSpPr>
          <p:spPr>
            <a:xfrm>
              <a:off x="11496674" y="3411314"/>
              <a:ext cx="695325" cy="704599"/>
            </a:xfrm>
            <a:custGeom>
              <a:avLst/>
              <a:gdLst>
                <a:gd name="connsiteX0" fmla="*/ 0 w 676589"/>
                <a:gd name="connsiteY0" fmla="*/ 0 h 685613"/>
                <a:gd name="connsiteX1" fmla="*/ 676589 w 676589"/>
                <a:gd name="connsiteY1" fmla="*/ 0 h 685613"/>
                <a:gd name="connsiteX2" fmla="*/ 676589 w 676589"/>
                <a:gd name="connsiteY2" fmla="*/ 685614 h 685613"/>
                <a:gd name="connsiteX3" fmla="*/ 0 w 676589"/>
                <a:gd name="connsiteY3" fmla="*/ 685614 h 68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589" h="685613">
                  <a:moveTo>
                    <a:pt x="0" y="0"/>
                  </a:moveTo>
                  <a:lnTo>
                    <a:pt x="676589" y="0"/>
                  </a:lnTo>
                  <a:lnTo>
                    <a:pt x="676589" y="685614"/>
                  </a:lnTo>
                  <a:lnTo>
                    <a:pt x="0" y="685614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2" name="Vrije vorm 271">
              <a:extLst>
                <a:ext uri="{FF2B5EF4-FFF2-40B4-BE49-F238E27FC236}">
                  <a16:creationId xmlns:a16="http://schemas.microsoft.com/office/drawing/2014/main" id="{60AB77C8-B4D8-A389-71B5-8D46CF855AF4}"/>
                </a:ext>
              </a:extLst>
            </p:cNvPr>
            <p:cNvSpPr/>
            <p:nvPr userDrawn="1"/>
          </p:nvSpPr>
          <p:spPr>
            <a:xfrm>
              <a:off x="10820958" y="2043278"/>
              <a:ext cx="676588" cy="1366760"/>
            </a:xfrm>
            <a:custGeom>
              <a:avLst/>
              <a:gdLst>
                <a:gd name="connsiteX0" fmla="*/ 0 w 676588"/>
                <a:gd name="connsiteY0" fmla="*/ 683380 h 1366760"/>
                <a:gd name="connsiteX1" fmla="*/ 676589 w 676588"/>
                <a:gd name="connsiteY1" fmla="*/ 1366761 h 1366760"/>
                <a:gd name="connsiteX2" fmla="*/ 676589 w 676588"/>
                <a:gd name="connsiteY2" fmla="*/ 0 h 1366760"/>
                <a:gd name="connsiteX3" fmla="*/ 0 w 676588"/>
                <a:gd name="connsiteY3" fmla="*/ 683380 h 13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588" h="1366760">
                  <a:moveTo>
                    <a:pt x="0" y="683380"/>
                  </a:moveTo>
                  <a:cubicBezTo>
                    <a:pt x="0" y="1060803"/>
                    <a:pt x="303684" y="1366761"/>
                    <a:pt x="676589" y="1366761"/>
                  </a:cubicBezTo>
                  <a:lnTo>
                    <a:pt x="676589" y="0"/>
                  </a:lnTo>
                  <a:cubicBezTo>
                    <a:pt x="303684" y="0"/>
                    <a:pt x="0" y="305958"/>
                    <a:pt x="0" y="683380"/>
                  </a:cubicBez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3" name="Vrije vorm 272">
              <a:extLst>
                <a:ext uri="{FF2B5EF4-FFF2-40B4-BE49-F238E27FC236}">
                  <a16:creationId xmlns:a16="http://schemas.microsoft.com/office/drawing/2014/main" id="{CF187484-02AC-88D4-C10B-7998E4C5D48A}"/>
                </a:ext>
              </a:extLst>
            </p:cNvPr>
            <p:cNvSpPr/>
            <p:nvPr userDrawn="1"/>
          </p:nvSpPr>
          <p:spPr>
            <a:xfrm>
              <a:off x="10820958" y="-1"/>
              <a:ext cx="1371041" cy="1371227"/>
            </a:xfrm>
            <a:custGeom>
              <a:avLst/>
              <a:gdLst>
                <a:gd name="connsiteX0" fmla="*/ 0 w 1371041"/>
                <a:gd name="connsiteY0" fmla="*/ 0 h 1371227"/>
                <a:gd name="connsiteX1" fmla="*/ 1371042 w 1371041"/>
                <a:gd name="connsiteY1" fmla="*/ 1371227 h 1371227"/>
                <a:gd name="connsiteX2" fmla="*/ 1371042 w 1371041"/>
                <a:gd name="connsiteY2" fmla="*/ 0 h 137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041" h="1371227">
                  <a:moveTo>
                    <a:pt x="0" y="0"/>
                  </a:moveTo>
                  <a:lnTo>
                    <a:pt x="1371042" y="1371227"/>
                  </a:lnTo>
                  <a:lnTo>
                    <a:pt x="1371042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4" name="Vrije vorm 273">
              <a:extLst>
                <a:ext uri="{FF2B5EF4-FFF2-40B4-BE49-F238E27FC236}">
                  <a16:creationId xmlns:a16="http://schemas.microsoft.com/office/drawing/2014/main" id="{BF8BA3E6-B9A8-30F3-3029-CBB22D1AB1F9}"/>
                </a:ext>
              </a:extLst>
            </p:cNvPr>
            <p:cNvSpPr/>
            <p:nvPr userDrawn="1"/>
          </p:nvSpPr>
          <p:spPr>
            <a:xfrm>
              <a:off x="10836589" y="6165849"/>
              <a:ext cx="1355410" cy="692519"/>
            </a:xfrm>
            <a:custGeom>
              <a:avLst/>
              <a:gdLst>
                <a:gd name="connsiteX0" fmla="*/ 0 w 1355410"/>
                <a:gd name="connsiteY0" fmla="*/ 0 h 685613"/>
                <a:gd name="connsiteX1" fmla="*/ 1355411 w 1355410"/>
                <a:gd name="connsiteY1" fmla="*/ 0 h 685613"/>
                <a:gd name="connsiteX2" fmla="*/ 1355411 w 1355410"/>
                <a:gd name="connsiteY2" fmla="*/ 685614 h 685613"/>
                <a:gd name="connsiteX3" fmla="*/ 0 w 1355410"/>
                <a:gd name="connsiteY3" fmla="*/ 685614 h 68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410" h="685613">
                  <a:moveTo>
                    <a:pt x="0" y="0"/>
                  </a:moveTo>
                  <a:lnTo>
                    <a:pt x="1355411" y="0"/>
                  </a:lnTo>
                  <a:lnTo>
                    <a:pt x="1355411" y="685614"/>
                  </a:lnTo>
                  <a:lnTo>
                    <a:pt x="0" y="685614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5" name="Vrije vorm 274">
              <a:extLst>
                <a:ext uri="{FF2B5EF4-FFF2-40B4-BE49-F238E27FC236}">
                  <a16:creationId xmlns:a16="http://schemas.microsoft.com/office/drawing/2014/main" id="{182A0287-C059-0A19-41EC-D35FC2AA0B55}"/>
                </a:ext>
              </a:extLst>
            </p:cNvPr>
            <p:cNvSpPr/>
            <p:nvPr userDrawn="1"/>
          </p:nvSpPr>
          <p:spPr>
            <a:xfrm>
              <a:off x="9485643" y="4814722"/>
              <a:ext cx="1350945" cy="1351127"/>
            </a:xfrm>
            <a:custGeom>
              <a:avLst/>
              <a:gdLst>
                <a:gd name="connsiteX0" fmla="*/ 0 w 1350945"/>
                <a:gd name="connsiteY0" fmla="*/ 0 h 1351127"/>
                <a:gd name="connsiteX1" fmla="*/ 1350945 w 1350945"/>
                <a:gd name="connsiteY1" fmla="*/ 0 h 1351127"/>
                <a:gd name="connsiteX2" fmla="*/ 1350945 w 1350945"/>
                <a:gd name="connsiteY2" fmla="*/ 1351128 h 1351127"/>
                <a:gd name="connsiteX3" fmla="*/ 0 w 1350945"/>
                <a:gd name="connsiteY3" fmla="*/ 1351128 h 1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945" h="1351127">
                  <a:moveTo>
                    <a:pt x="0" y="0"/>
                  </a:moveTo>
                  <a:lnTo>
                    <a:pt x="1350945" y="0"/>
                  </a:lnTo>
                  <a:lnTo>
                    <a:pt x="1350945" y="1351128"/>
                  </a:lnTo>
                  <a:lnTo>
                    <a:pt x="0" y="1351128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2A839D19-4E44-53B8-B466-D6572D0B3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"/>
            <a:ext cx="8137525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Afsluitende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1B982A3-C2D2-1294-1148-EF10A784D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53" y="2885842"/>
            <a:ext cx="2789237" cy="19389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Vragen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845CD524-4837-FD68-B7AC-CAF245D294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53" y="3170654"/>
            <a:ext cx="2789237" cy="387798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Mail naar</a:t>
            </a:r>
            <a:br>
              <a:rPr lang="nl-NL" dirty="0"/>
            </a:br>
            <a:r>
              <a:rPr lang="nl-NL" dirty="0" err="1"/>
              <a:t>achternaam@zuyd.nl</a:t>
            </a:r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AF14F9D4-85C3-F924-69DA-6DCE4474E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6708" y="2885842"/>
            <a:ext cx="3956142" cy="193899"/>
          </a:xfrm>
        </p:spPr>
        <p:txBody>
          <a:bodyPr wrap="square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Opdrachten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DCC32126-AF1C-A2AA-FDBC-1729C5281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708" y="3170654"/>
            <a:ext cx="3956142" cy="387798"/>
          </a:xfrm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.</a:t>
            </a:r>
          </a:p>
        </p:txBody>
      </p:sp>
      <p:grpSp>
        <p:nvGrpSpPr>
          <p:cNvPr id="6" name="INSTRUCTIES">
            <a:extLst>
              <a:ext uri="{FF2B5EF4-FFF2-40B4-BE49-F238E27FC236}">
                <a16:creationId xmlns:a16="http://schemas.microsoft.com/office/drawing/2014/main" id="{AF67DA84-3CBA-60FF-53FA-3158D7A9C227}"/>
              </a:ext>
            </a:extLst>
          </p:cNvPr>
          <p:cNvGrpSpPr/>
          <p:nvPr userDrawn="1"/>
        </p:nvGrpSpPr>
        <p:grpSpPr>
          <a:xfrm>
            <a:off x="-3786437" y="0"/>
            <a:ext cx="3593091" cy="5936662"/>
            <a:chOff x="-3786437" y="0"/>
            <a:chExt cx="3593091" cy="5936662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F750556-C590-FDB5-2D65-CA308A8DD195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59366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Logo invoegen/opmaken</a:t>
              </a:r>
            </a:p>
          </p:txBody>
        </p:sp>
        <p:sp>
          <p:nvSpPr>
            <p:cNvPr id="281" name="Ovaal 280">
              <a:extLst>
                <a:ext uri="{FF2B5EF4-FFF2-40B4-BE49-F238E27FC236}">
                  <a16:creationId xmlns:a16="http://schemas.microsoft.com/office/drawing/2014/main" id="{B6AC767F-15AA-8F08-F268-D2F2C04070C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82" name="Rechthoek 281">
              <a:extLst>
                <a:ext uri="{FF2B5EF4-FFF2-40B4-BE49-F238E27FC236}">
                  <a16:creationId xmlns:a16="http://schemas.microsoft.com/office/drawing/2014/main" id="{B9D532B3-BC9E-956A-75A6-A63EE63A51A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het bestaande logo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 logo in te voegen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83" name="Groep 282">
              <a:extLst>
                <a:ext uri="{FF2B5EF4-FFF2-40B4-BE49-F238E27FC236}">
                  <a16:creationId xmlns:a16="http://schemas.microsoft.com/office/drawing/2014/main" id="{28E39894-B0EA-C319-A3C5-3D27BBD07D84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30" name="Rechthoek 329">
                <a:extLst>
                  <a:ext uri="{FF2B5EF4-FFF2-40B4-BE49-F238E27FC236}">
                    <a16:creationId xmlns:a16="http://schemas.microsoft.com/office/drawing/2014/main" id="{8AF44CED-8B7C-F0C9-DEAA-A71DEC0A6F2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1" name="Ovaal 330">
                <a:extLst>
                  <a:ext uri="{FF2B5EF4-FFF2-40B4-BE49-F238E27FC236}">
                    <a16:creationId xmlns:a16="http://schemas.microsoft.com/office/drawing/2014/main" id="{97EAF53B-B20A-0C78-2C3A-9C0D436F03B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2" name="Vrije vorm: vorm 161">
                <a:extLst>
                  <a:ext uri="{FF2B5EF4-FFF2-40B4-BE49-F238E27FC236}">
                    <a16:creationId xmlns:a16="http://schemas.microsoft.com/office/drawing/2014/main" id="{4B8FEEF5-3652-E60A-C762-F26535B93D4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Rechthoek: afgeronde hoeken 162">
                <a:extLst>
                  <a:ext uri="{FF2B5EF4-FFF2-40B4-BE49-F238E27FC236}">
                    <a16:creationId xmlns:a16="http://schemas.microsoft.com/office/drawing/2014/main" id="{B9B91B02-027F-CB4A-F634-A6F08FD9496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34" name="Rechte verbindingslijn 333">
                <a:extLst>
                  <a:ext uri="{FF2B5EF4-FFF2-40B4-BE49-F238E27FC236}">
                    <a16:creationId xmlns:a16="http://schemas.microsoft.com/office/drawing/2014/main" id="{95ECA4D5-87E9-19F5-679C-90DF53CEE41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5" name="Rechte verbindingslijn 334">
                <a:extLst>
                  <a:ext uri="{FF2B5EF4-FFF2-40B4-BE49-F238E27FC236}">
                    <a16:creationId xmlns:a16="http://schemas.microsoft.com/office/drawing/2014/main" id="{27F2B266-17D6-9536-4F85-C0CEBF75459B}"/>
                  </a:ext>
                </a:extLst>
              </p:cNvPr>
              <p:cNvCxnSpPr>
                <a:cxnSpLocks/>
                <a:stCxn id="33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84" name="Ovaal 283">
              <a:extLst>
                <a:ext uri="{FF2B5EF4-FFF2-40B4-BE49-F238E27FC236}">
                  <a16:creationId xmlns:a16="http://schemas.microsoft.com/office/drawing/2014/main" id="{E774BC0C-0A88-F7C7-13D6-B00046FA47A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5" name="Rechthoek 284">
              <a:extLst>
                <a:ext uri="{FF2B5EF4-FFF2-40B4-BE49-F238E27FC236}">
                  <a16:creationId xmlns:a16="http://schemas.microsoft.com/office/drawing/2014/main" id="{3D7DAB08-7F9F-761C-5546-F41B7014F9F4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gewenste logo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86" name="Groep 285">
              <a:extLst>
                <a:ext uri="{FF2B5EF4-FFF2-40B4-BE49-F238E27FC236}">
                  <a16:creationId xmlns:a16="http://schemas.microsoft.com/office/drawing/2014/main" id="{5A1E29BD-97A2-05BC-FA84-CD11D2F5ECB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27" name="Rechthoek 326">
                <a:extLst>
                  <a:ext uri="{FF2B5EF4-FFF2-40B4-BE49-F238E27FC236}">
                    <a16:creationId xmlns:a16="http://schemas.microsoft.com/office/drawing/2014/main" id="{CA86C81C-01C7-05BB-7C3C-9ABD1C7E15B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28" name="Rechte verbindingslijn 327">
                <a:extLst>
                  <a:ext uri="{FF2B5EF4-FFF2-40B4-BE49-F238E27FC236}">
                    <a16:creationId xmlns:a16="http://schemas.microsoft.com/office/drawing/2014/main" id="{91A82D9C-BB30-32A5-BE9E-A4610BC4467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29" name="Gelijkbenige driehoek 201">
                <a:extLst>
                  <a:ext uri="{FF2B5EF4-FFF2-40B4-BE49-F238E27FC236}">
                    <a16:creationId xmlns:a16="http://schemas.microsoft.com/office/drawing/2014/main" id="{337DF71A-5AF8-4FA7-D343-A0981E834ED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88F0735E-7BDE-2922-9DD9-E1C7A95C84B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8" name="Rechthoek 287">
              <a:extLst>
                <a:ext uri="{FF2B5EF4-FFF2-40B4-BE49-F238E27FC236}">
                  <a16:creationId xmlns:a16="http://schemas.microsoft.com/office/drawing/2014/main" id="{7C9E28C7-18CD-45DF-3196-A13A95AFAC5B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0896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het logo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het logo en met de hoekjes het logokader.</a:t>
              </a:r>
            </a:p>
          </p:txBody>
        </p:sp>
        <p:grpSp>
          <p:nvGrpSpPr>
            <p:cNvPr id="289" name="Groep 288">
              <a:extLst>
                <a:ext uri="{FF2B5EF4-FFF2-40B4-BE49-F238E27FC236}">
                  <a16:creationId xmlns:a16="http://schemas.microsoft.com/office/drawing/2014/main" id="{0E9157B3-55A8-DFA6-4D03-31E94CBA54C0}"/>
                </a:ext>
              </a:extLst>
            </p:cNvPr>
            <p:cNvGrpSpPr/>
            <p:nvPr userDrawn="1"/>
          </p:nvGrpSpPr>
          <p:grpSpPr>
            <a:xfrm>
              <a:off x="-3408294" y="3470504"/>
              <a:ext cx="622283" cy="612920"/>
              <a:chOff x="12617641" y="3403239"/>
              <a:chExt cx="752963" cy="741634"/>
            </a:xfrm>
          </p:grpSpPr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2FA1B059-CCD8-C4AE-5D5A-381755ADDD42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14" name="Groep 313">
                  <a:extLst>
                    <a:ext uri="{FF2B5EF4-FFF2-40B4-BE49-F238E27FC236}">
                      <a16:creationId xmlns:a16="http://schemas.microsoft.com/office/drawing/2014/main" id="{2A1BD84A-7A83-3EFB-F2E4-90F60F51A7D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321" name="Groep 320">
                    <a:extLst>
                      <a:ext uri="{FF2B5EF4-FFF2-40B4-BE49-F238E27FC236}">
                        <a16:creationId xmlns:a16="http://schemas.microsoft.com/office/drawing/2014/main" id="{084A2D81-11BB-C7F7-5A06-0D1B54C2BE0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324" name="Rechthoek 323">
                      <a:extLst>
                        <a:ext uri="{FF2B5EF4-FFF2-40B4-BE49-F238E27FC236}">
                          <a16:creationId xmlns:a16="http://schemas.microsoft.com/office/drawing/2014/main" id="{5AF2CE59-F453-6CBD-A3A3-0B2BDC690F0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5" name="Rechthoek 324">
                      <a:extLst>
                        <a:ext uri="{FF2B5EF4-FFF2-40B4-BE49-F238E27FC236}">
                          <a16:creationId xmlns:a16="http://schemas.microsoft.com/office/drawing/2014/main" id="{38111B08-1259-0A50-3D0F-002B13ED1B9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6" name="Ovaal 325">
                      <a:extLst>
                        <a:ext uri="{FF2B5EF4-FFF2-40B4-BE49-F238E27FC236}">
                          <a16:creationId xmlns:a16="http://schemas.microsoft.com/office/drawing/2014/main" id="{A520D5F5-1E56-BDCA-7717-23F13B503D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22" name="Afbeelding 321">
                    <a:extLst>
                      <a:ext uri="{FF2B5EF4-FFF2-40B4-BE49-F238E27FC236}">
                        <a16:creationId xmlns:a16="http://schemas.microsoft.com/office/drawing/2014/main" id="{455FB0A7-2B58-990E-A446-224713E288D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23" name="Afbeelding 322">
                    <a:extLst>
                      <a:ext uri="{FF2B5EF4-FFF2-40B4-BE49-F238E27FC236}">
                        <a16:creationId xmlns:a16="http://schemas.microsoft.com/office/drawing/2014/main" id="{ED4F960F-0956-FE6B-00EB-1F38D1F5982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15" name="Groep 314">
                  <a:extLst>
                    <a:ext uri="{FF2B5EF4-FFF2-40B4-BE49-F238E27FC236}">
                      <a16:creationId xmlns:a16="http://schemas.microsoft.com/office/drawing/2014/main" id="{61242CBA-9EB3-AD86-668D-DD3911E5DB0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19" name="Rechthoek 318">
                    <a:extLst>
                      <a:ext uri="{FF2B5EF4-FFF2-40B4-BE49-F238E27FC236}">
                        <a16:creationId xmlns:a16="http://schemas.microsoft.com/office/drawing/2014/main" id="{1DB01D74-0610-377E-F696-9DA3463C24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0" name="Rechthoek 319">
                    <a:extLst>
                      <a:ext uri="{FF2B5EF4-FFF2-40B4-BE49-F238E27FC236}">
                        <a16:creationId xmlns:a16="http://schemas.microsoft.com/office/drawing/2014/main" id="{5B2A7853-6290-2851-547C-646A7087F33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6" name="Groep 315">
                  <a:extLst>
                    <a:ext uri="{FF2B5EF4-FFF2-40B4-BE49-F238E27FC236}">
                      <a16:creationId xmlns:a16="http://schemas.microsoft.com/office/drawing/2014/main" id="{4C2BB30D-9821-8E45-5F0B-A1A5CC995E6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17" name="Rechthoek 316">
                    <a:extLst>
                      <a:ext uri="{FF2B5EF4-FFF2-40B4-BE49-F238E27FC236}">
                        <a16:creationId xmlns:a16="http://schemas.microsoft.com/office/drawing/2014/main" id="{E715BEB2-4FB6-36D3-2115-6A6E93BAA5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18" name="Rechthoek 317">
                    <a:extLst>
                      <a:ext uri="{FF2B5EF4-FFF2-40B4-BE49-F238E27FC236}">
                        <a16:creationId xmlns:a16="http://schemas.microsoft.com/office/drawing/2014/main" id="{0799AA35-3744-4969-74F9-164B9E4408C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2" name="Rechthoek 311">
                <a:extLst>
                  <a:ext uri="{FF2B5EF4-FFF2-40B4-BE49-F238E27FC236}">
                    <a16:creationId xmlns:a16="http://schemas.microsoft.com/office/drawing/2014/main" id="{FFB81138-74E5-1DC9-AB99-7CC820B8466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13" name="Gelijkbenige driehoek 210">
                <a:extLst>
                  <a:ext uri="{FF2B5EF4-FFF2-40B4-BE49-F238E27FC236}">
                    <a16:creationId xmlns:a16="http://schemas.microsoft.com/office/drawing/2014/main" id="{E8B75CDF-DFDC-57C9-EF60-023408111F8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1" name="Ovaal 290">
              <a:extLst>
                <a:ext uri="{FF2B5EF4-FFF2-40B4-BE49-F238E27FC236}">
                  <a16:creationId xmlns:a16="http://schemas.microsoft.com/office/drawing/2014/main" id="{DD4D99C5-CA90-87F0-D99F-ED1AB27025D2}"/>
                </a:ext>
              </a:extLst>
            </p:cNvPr>
            <p:cNvSpPr/>
            <p:nvPr userDrawn="1"/>
          </p:nvSpPr>
          <p:spPr>
            <a:xfrm>
              <a:off x="-3603587" y="4267791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2" name="Rechthoek 291">
              <a:extLst>
                <a:ext uri="{FF2B5EF4-FFF2-40B4-BE49-F238E27FC236}">
                  <a16:creationId xmlns:a16="http://schemas.microsoft.com/office/drawing/2014/main" id="{E5B5F891-A43E-0A00-9D91-996E7F0E6F6B}"/>
                </a:ext>
              </a:extLst>
            </p:cNvPr>
            <p:cNvSpPr/>
            <p:nvPr userDrawn="1"/>
          </p:nvSpPr>
          <p:spPr>
            <a:xfrm>
              <a:off x="-3319415" y="4267792"/>
              <a:ext cx="2944682" cy="8127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er voor te zorgen dat het logo in zijn originele verhouding staat,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afbeeldingen’ – ‘Opmaak’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het pijltje onder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‘Aanpassen’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3" name="Groep 292">
              <a:extLst>
                <a:ext uri="{FF2B5EF4-FFF2-40B4-BE49-F238E27FC236}">
                  <a16:creationId xmlns:a16="http://schemas.microsoft.com/office/drawing/2014/main" id="{F80FD722-612D-B17A-579D-D30F3BCF66EA}"/>
                </a:ext>
              </a:extLst>
            </p:cNvPr>
            <p:cNvGrpSpPr/>
            <p:nvPr userDrawn="1"/>
          </p:nvGrpSpPr>
          <p:grpSpPr>
            <a:xfrm>
              <a:off x="-3314821" y="5192208"/>
              <a:ext cx="1108877" cy="563933"/>
              <a:chOff x="-3314821" y="3885197"/>
              <a:chExt cx="1108877" cy="563933"/>
            </a:xfrm>
          </p:grpSpPr>
          <p:sp>
            <p:nvSpPr>
              <p:cNvPr id="294" name="Rechthoek 293">
                <a:extLst>
                  <a:ext uri="{FF2B5EF4-FFF2-40B4-BE49-F238E27FC236}">
                    <a16:creationId xmlns:a16="http://schemas.microsoft.com/office/drawing/2014/main" id="{EF724EEA-3CDE-4322-AB11-D11FEBD9E590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5" name="Rechthoek 294">
                <a:extLst>
                  <a:ext uri="{FF2B5EF4-FFF2-40B4-BE49-F238E27FC236}">
                    <a16:creationId xmlns:a16="http://schemas.microsoft.com/office/drawing/2014/main" id="{D129DEE4-360C-7649-DE59-C7FE4A08C4FE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6" name="Tekstvak 295">
                <a:extLst>
                  <a:ext uri="{FF2B5EF4-FFF2-40B4-BE49-F238E27FC236}">
                    <a16:creationId xmlns:a16="http://schemas.microsoft.com/office/drawing/2014/main" id="{62C66392-AFC1-017D-DCA4-969E6551B0EB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Opvullen</a:t>
                </a:r>
              </a:p>
            </p:txBody>
          </p:sp>
          <p:sp>
            <p:nvSpPr>
              <p:cNvPr id="297" name="Tekstvak 296">
                <a:extLst>
                  <a:ext uri="{FF2B5EF4-FFF2-40B4-BE49-F238E27FC236}">
                    <a16:creationId xmlns:a16="http://schemas.microsoft.com/office/drawing/2014/main" id="{34736CFC-0088-B45E-F1EB-5B052AE71925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Aanpassen</a:t>
                </a:r>
              </a:p>
            </p:txBody>
          </p:sp>
          <p:sp>
            <p:nvSpPr>
              <p:cNvPr id="298" name="Vrije vorm: vorm 118">
                <a:extLst>
                  <a:ext uri="{FF2B5EF4-FFF2-40B4-BE49-F238E27FC236}">
                    <a16:creationId xmlns:a16="http://schemas.microsoft.com/office/drawing/2014/main" id="{8E0157CB-6116-9842-F7A9-C0F0076196BB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9" name="Groep 298">
                <a:extLst>
                  <a:ext uri="{FF2B5EF4-FFF2-40B4-BE49-F238E27FC236}">
                    <a16:creationId xmlns:a16="http://schemas.microsoft.com/office/drawing/2014/main" id="{2089DBC0-9779-0180-C150-50AB33D48020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05" name="Rechthoek 304">
                  <a:extLst>
                    <a:ext uri="{FF2B5EF4-FFF2-40B4-BE49-F238E27FC236}">
                      <a16:creationId xmlns:a16="http://schemas.microsoft.com/office/drawing/2014/main" id="{3F6610EB-E15F-97AA-ADA0-656F98F8F5E8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6" name="Rechthoek 47">
                  <a:extLst>
                    <a:ext uri="{FF2B5EF4-FFF2-40B4-BE49-F238E27FC236}">
                      <a16:creationId xmlns:a16="http://schemas.microsoft.com/office/drawing/2014/main" id="{9F54ABBC-1334-C4CB-52F6-7521E2077585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7" name="Rechthoek 47">
                  <a:extLst>
                    <a:ext uri="{FF2B5EF4-FFF2-40B4-BE49-F238E27FC236}">
                      <a16:creationId xmlns:a16="http://schemas.microsoft.com/office/drawing/2014/main" id="{A267A04C-89F6-E82C-B7D4-A268D9224FFC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8" name="Koorde 307">
                  <a:extLst>
                    <a:ext uri="{FF2B5EF4-FFF2-40B4-BE49-F238E27FC236}">
                      <a16:creationId xmlns:a16="http://schemas.microsoft.com/office/drawing/2014/main" id="{2E5711A2-A5E6-A96E-44E9-E73740B60597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0" name="Groep 299">
                <a:extLst>
                  <a:ext uri="{FF2B5EF4-FFF2-40B4-BE49-F238E27FC236}">
                    <a16:creationId xmlns:a16="http://schemas.microsoft.com/office/drawing/2014/main" id="{0293F63E-98E3-E5AC-050A-51F85EF35C19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01" name="Rechthoek 300">
                  <a:extLst>
                    <a:ext uri="{FF2B5EF4-FFF2-40B4-BE49-F238E27FC236}">
                      <a16:creationId xmlns:a16="http://schemas.microsoft.com/office/drawing/2014/main" id="{2779298D-DA65-4419-19D9-B78BC430607F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2" name="Rechthoek 301">
                  <a:extLst>
                    <a:ext uri="{FF2B5EF4-FFF2-40B4-BE49-F238E27FC236}">
                      <a16:creationId xmlns:a16="http://schemas.microsoft.com/office/drawing/2014/main" id="{E7E63BC4-6357-0556-5814-44C72E14D150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3" name="Ovaal 302">
                  <a:extLst>
                    <a:ext uri="{FF2B5EF4-FFF2-40B4-BE49-F238E27FC236}">
                      <a16:creationId xmlns:a16="http://schemas.microsoft.com/office/drawing/2014/main" id="{C841344E-C2A5-1431-3FB0-B9E60BA87631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4" name="Rechthoek 47">
                  <a:extLst>
                    <a:ext uri="{FF2B5EF4-FFF2-40B4-BE49-F238E27FC236}">
                      <a16:creationId xmlns:a16="http://schemas.microsoft.com/office/drawing/2014/main" id="{9193D6F8-484B-E1A6-9E86-3DA7842C22D3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3" name="Afbeelding 2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1C36B5FC-0A31-FC0C-90D5-B199777F0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5" y="5161216"/>
            <a:ext cx="4178050" cy="12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|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32568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0" cap="none" baseline="0" noProof="0" dirty="0">
                <a:solidFill>
                  <a:schemeClr val="bg2"/>
                </a:solidFill>
                <a:latin typeface="+mj-lt"/>
              </a:rPr>
              <a:t>Afsluiting | Wit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6117-5FBA-6B42-84D3-B56F9E67919A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276" name="Groep 275">
            <a:extLst>
              <a:ext uri="{FF2B5EF4-FFF2-40B4-BE49-F238E27FC236}">
                <a16:creationId xmlns:a16="http://schemas.microsoft.com/office/drawing/2014/main" id="{6D9B39D2-7E14-75BF-48E3-3536B400422D}"/>
              </a:ext>
            </a:extLst>
          </p:cNvPr>
          <p:cNvGrpSpPr/>
          <p:nvPr userDrawn="1"/>
        </p:nvGrpSpPr>
        <p:grpSpPr>
          <a:xfrm>
            <a:off x="9481785" y="-1"/>
            <a:ext cx="2710215" cy="6860732"/>
            <a:chOff x="9481784" y="-1"/>
            <a:chExt cx="2710215" cy="6860732"/>
          </a:xfrm>
          <a:solidFill>
            <a:schemeClr val="tx1"/>
          </a:solidFill>
        </p:grpSpPr>
        <p:sp>
          <p:nvSpPr>
            <p:cNvPr id="270" name="Vrije vorm 269">
              <a:extLst>
                <a:ext uri="{FF2B5EF4-FFF2-40B4-BE49-F238E27FC236}">
                  <a16:creationId xmlns:a16="http://schemas.microsoft.com/office/drawing/2014/main" id="{2D3EB8EB-2D7A-D5D5-5721-EA8A1D7C8F00}"/>
                </a:ext>
              </a:extLst>
            </p:cNvPr>
            <p:cNvSpPr/>
            <p:nvPr userDrawn="1"/>
          </p:nvSpPr>
          <p:spPr>
            <a:xfrm>
              <a:off x="9481784" y="6165850"/>
              <a:ext cx="694787" cy="694881"/>
            </a:xfrm>
            <a:custGeom>
              <a:avLst/>
              <a:gdLst>
                <a:gd name="connsiteX0" fmla="*/ 687771 w 687771"/>
                <a:gd name="connsiteY0" fmla="*/ 343932 h 687864"/>
                <a:gd name="connsiteX1" fmla="*/ 343886 w 687771"/>
                <a:gd name="connsiteY1" fmla="*/ 687864 h 687864"/>
                <a:gd name="connsiteX2" fmla="*/ 0 w 687771"/>
                <a:gd name="connsiteY2" fmla="*/ 343932 h 687864"/>
                <a:gd name="connsiteX3" fmla="*/ 343886 w 687771"/>
                <a:gd name="connsiteY3" fmla="*/ 0 h 687864"/>
                <a:gd name="connsiteX4" fmla="*/ 687771 w 687771"/>
                <a:gd name="connsiteY4" fmla="*/ 343932 h 6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771" h="687864">
                  <a:moveTo>
                    <a:pt x="687771" y="343932"/>
                  </a:moveTo>
                  <a:cubicBezTo>
                    <a:pt x="687771" y="533880"/>
                    <a:pt x="533809" y="687864"/>
                    <a:pt x="343886" y="687864"/>
                  </a:cubicBezTo>
                  <a:cubicBezTo>
                    <a:pt x="153963" y="687864"/>
                    <a:pt x="0" y="533880"/>
                    <a:pt x="0" y="343932"/>
                  </a:cubicBezTo>
                  <a:cubicBezTo>
                    <a:pt x="0" y="153983"/>
                    <a:pt x="153963" y="0"/>
                    <a:pt x="343886" y="0"/>
                  </a:cubicBezTo>
                  <a:cubicBezTo>
                    <a:pt x="533809" y="0"/>
                    <a:pt x="687771" y="153983"/>
                    <a:pt x="687771" y="343932"/>
                  </a:cubicBezTo>
                  <a:close/>
                </a:path>
              </a:pathLst>
            </a:custGeom>
            <a:grpFill/>
            <a:ln w="22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1" name="Vrije vorm 270">
              <a:extLst>
                <a:ext uri="{FF2B5EF4-FFF2-40B4-BE49-F238E27FC236}">
                  <a16:creationId xmlns:a16="http://schemas.microsoft.com/office/drawing/2014/main" id="{2793FE07-116A-8B96-6B57-332B9203FDD6}"/>
                </a:ext>
              </a:extLst>
            </p:cNvPr>
            <p:cNvSpPr/>
            <p:nvPr userDrawn="1"/>
          </p:nvSpPr>
          <p:spPr>
            <a:xfrm>
              <a:off x="11496674" y="3411314"/>
              <a:ext cx="695325" cy="704599"/>
            </a:xfrm>
            <a:custGeom>
              <a:avLst/>
              <a:gdLst>
                <a:gd name="connsiteX0" fmla="*/ 0 w 676589"/>
                <a:gd name="connsiteY0" fmla="*/ 0 h 685613"/>
                <a:gd name="connsiteX1" fmla="*/ 676589 w 676589"/>
                <a:gd name="connsiteY1" fmla="*/ 0 h 685613"/>
                <a:gd name="connsiteX2" fmla="*/ 676589 w 676589"/>
                <a:gd name="connsiteY2" fmla="*/ 685614 h 685613"/>
                <a:gd name="connsiteX3" fmla="*/ 0 w 676589"/>
                <a:gd name="connsiteY3" fmla="*/ 685614 h 68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589" h="685613">
                  <a:moveTo>
                    <a:pt x="0" y="0"/>
                  </a:moveTo>
                  <a:lnTo>
                    <a:pt x="676589" y="0"/>
                  </a:lnTo>
                  <a:lnTo>
                    <a:pt x="676589" y="685614"/>
                  </a:lnTo>
                  <a:lnTo>
                    <a:pt x="0" y="685614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2" name="Vrije vorm 271">
              <a:extLst>
                <a:ext uri="{FF2B5EF4-FFF2-40B4-BE49-F238E27FC236}">
                  <a16:creationId xmlns:a16="http://schemas.microsoft.com/office/drawing/2014/main" id="{60AB77C8-B4D8-A389-71B5-8D46CF855AF4}"/>
                </a:ext>
              </a:extLst>
            </p:cNvPr>
            <p:cNvSpPr/>
            <p:nvPr userDrawn="1"/>
          </p:nvSpPr>
          <p:spPr>
            <a:xfrm>
              <a:off x="10820958" y="2043278"/>
              <a:ext cx="676588" cy="1366760"/>
            </a:xfrm>
            <a:custGeom>
              <a:avLst/>
              <a:gdLst>
                <a:gd name="connsiteX0" fmla="*/ 0 w 676588"/>
                <a:gd name="connsiteY0" fmla="*/ 683380 h 1366760"/>
                <a:gd name="connsiteX1" fmla="*/ 676589 w 676588"/>
                <a:gd name="connsiteY1" fmla="*/ 1366761 h 1366760"/>
                <a:gd name="connsiteX2" fmla="*/ 676589 w 676588"/>
                <a:gd name="connsiteY2" fmla="*/ 0 h 1366760"/>
                <a:gd name="connsiteX3" fmla="*/ 0 w 676588"/>
                <a:gd name="connsiteY3" fmla="*/ 683380 h 136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588" h="1366760">
                  <a:moveTo>
                    <a:pt x="0" y="683380"/>
                  </a:moveTo>
                  <a:cubicBezTo>
                    <a:pt x="0" y="1060803"/>
                    <a:pt x="303684" y="1366761"/>
                    <a:pt x="676589" y="1366761"/>
                  </a:cubicBezTo>
                  <a:lnTo>
                    <a:pt x="676589" y="0"/>
                  </a:lnTo>
                  <a:cubicBezTo>
                    <a:pt x="303684" y="0"/>
                    <a:pt x="0" y="305958"/>
                    <a:pt x="0" y="683380"/>
                  </a:cubicBez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3" name="Vrije vorm 272">
              <a:extLst>
                <a:ext uri="{FF2B5EF4-FFF2-40B4-BE49-F238E27FC236}">
                  <a16:creationId xmlns:a16="http://schemas.microsoft.com/office/drawing/2014/main" id="{CF187484-02AC-88D4-C10B-7998E4C5D48A}"/>
                </a:ext>
              </a:extLst>
            </p:cNvPr>
            <p:cNvSpPr/>
            <p:nvPr userDrawn="1"/>
          </p:nvSpPr>
          <p:spPr>
            <a:xfrm>
              <a:off x="10820958" y="-1"/>
              <a:ext cx="1371041" cy="1371227"/>
            </a:xfrm>
            <a:custGeom>
              <a:avLst/>
              <a:gdLst>
                <a:gd name="connsiteX0" fmla="*/ 0 w 1371041"/>
                <a:gd name="connsiteY0" fmla="*/ 0 h 1371227"/>
                <a:gd name="connsiteX1" fmla="*/ 1371042 w 1371041"/>
                <a:gd name="connsiteY1" fmla="*/ 1371227 h 1371227"/>
                <a:gd name="connsiteX2" fmla="*/ 1371042 w 1371041"/>
                <a:gd name="connsiteY2" fmla="*/ 0 h 137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041" h="1371227">
                  <a:moveTo>
                    <a:pt x="0" y="0"/>
                  </a:moveTo>
                  <a:lnTo>
                    <a:pt x="1371042" y="1371227"/>
                  </a:lnTo>
                  <a:lnTo>
                    <a:pt x="1371042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4" name="Vrije vorm 273">
              <a:extLst>
                <a:ext uri="{FF2B5EF4-FFF2-40B4-BE49-F238E27FC236}">
                  <a16:creationId xmlns:a16="http://schemas.microsoft.com/office/drawing/2014/main" id="{BF8BA3E6-B9A8-30F3-3029-CBB22D1AB1F9}"/>
                </a:ext>
              </a:extLst>
            </p:cNvPr>
            <p:cNvSpPr/>
            <p:nvPr userDrawn="1"/>
          </p:nvSpPr>
          <p:spPr>
            <a:xfrm>
              <a:off x="10836589" y="6165849"/>
              <a:ext cx="1355410" cy="692519"/>
            </a:xfrm>
            <a:custGeom>
              <a:avLst/>
              <a:gdLst>
                <a:gd name="connsiteX0" fmla="*/ 0 w 1355410"/>
                <a:gd name="connsiteY0" fmla="*/ 0 h 685613"/>
                <a:gd name="connsiteX1" fmla="*/ 1355411 w 1355410"/>
                <a:gd name="connsiteY1" fmla="*/ 0 h 685613"/>
                <a:gd name="connsiteX2" fmla="*/ 1355411 w 1355410"/>
                <a:gd name="connsiteY2" fmla="*/ 685614 h 685613"/>
                <a:gd name="connsiteX3" fmla="*/ 0 w 1355410"/>
                <a:gd name="connsiteY3" fmla="*/ 685614 h 68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410" h="685613">
                  <a:moveTo>
                    <a:pt x="0" y="0"/>
                  </a:moveTo>
                  <a:lnTo>
                    <a:pt x="1355411" y="0"/>
                  </a:lnTo>
                  <a:lnTo>
                    <a:pt x="1355411" y="685614"/>
                  </a:lnTo>
                  <a:lnTo>
                    <a:pt x="0" y="685614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5" name="Vrije vorm 274">
              <a:extLst>
                <a:ext uri="{FF2B5EF4-FFF2-40B4-BE49-F238E27FC236}">
                  <a16:creationId xmlns:a16="http://schemas.microsoft.com/office/drawing/2014/main" id="{182A0287-C059-0A19-41EC-D35FC2AA0B55}"/>
                </a:ext>
              </a:extLst>
            </p:cNvPr>
            <p:cNvSpPr/>
            <p:nvPr userDrawn="1"/>
          </p:nvSpPr>
          <p:spPr>
            <a:xfrm>
              <a:off x="9485643" y="4814722"/>
              <a:ext cx="1350945" cy="1351127"/>
            </a:xfrm>
            <a:custGeom>
              <a:avLst/>
              <a:gdLst>
                <a:gd name="connsiteX0" fmla="*/ 0 w 1350945"/>
                <a:gd name="connsiteY0" fmla="*/ 0 h 1351127"/>
                <a:gd name="connsiteX1" fmla="*/ 1350945 w 1350945"/>
                <a:gd name="connsiteY1" fmla="*/ 0 h 1351127"/>
                <a:gd name="connsiteX2" fmla="*/ 1350945 w 1350945"/>
                <a:gd name="connsiteY2" fmla="*/ 1351128 h 1351127"/>
                <a:gd name="connsiteX3" fmla="*/ 0 w 1350945"/>
                <a:gd name="connsiteY3" fmla="*/ 1351128 h 1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945" h="1351127">
                  <a:moveTo>
                    <a:pt x="0" y="0"/>
                  </a:moveTo>
                  <a:lnTo>
                    <a:pt x="1350945" y="0"/>
                  </a:lnTo>
                  <a:lnTo>
                    <a:pt x="1350945" y="1351128"/>
                  </a:lnTo>
                  <a:lnTo>
                    <a:pt x="0" y="1351128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1B982A3-C2D2-1294-1148-EF10A784D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53" y="3623554"/>
            <a:ext cx="2789237" cy="19389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Vragen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845CD524-4837-FD68-B7AC-CAF245D294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53" y="3908366"/>
            <a:ext cx="2789237" cy="387798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Mail naar</a:t>
            </a:r>
            <a:br>
              <a:rPr lang="nl-NL" dirty="0"/>
            </a:br>
            <a:r>
              <a:rPr lang="nl-NL" dirty="0" err="1"/>
              <a:t>achternaam@zuyd.nl</a:t>
            </a:r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AF14F9D4-85C3-F924-69DA-6DCE4474E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6708" y="3623554"/>
            <a:ext cx="3956142" cy="193899"/>
          </a:xfrm>
        </p:spPr>
        <p:txBody>
          <a:bodyPr wrap="square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Opdrachten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DCC32126-AF1C-A2AA-FDBC-1729C5281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708" y="3908366"/>
            <a:ext cx="3956142" cy="387798"/>
          </a:xfrm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CA24A4-3550-3385-1F4F-DA834A862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"/>
            <a:ext cx="8137525" cy="396875"/>
          </a:xfrm>
        </p:spPr>
        <p:txBody>
          <a:bodyPr/>
          <a:lstStyle/>
          <a:p>
            <a:r>
              <a:rPr lang="nl-NL" dirty="0"/>
              <a:t>Afsluitende slide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133C34-9ACE-CBDE-0B64-95A6836AD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4" y="2616495"/>
            <a:ext cx="700521" cy="42640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519DA6D-C426-8681-33B2-98FBDDAA3C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6708" y="2485104"/>
            <a:ext cx="469900" cy="689186"/>
          </a:xfrm>
          <a:prstGeom prst="rect">
            <a:avLst/>
          </a:prstGeom>
        </p:spPr>
      </p:pic>
      <p:grpSp>
        <p:nvGrpSpPr>
          <p:cNvPr id="6" name="INSTRUCTIES">
            <a:extLst>
              <a:ext uri="{FF2B5EF4-FFF2-40B4-BE49-F238E27FC236}">
                <a16:creationId xmlns:a16="http://schemas.microsoft.com/office/drawing/2014/main" id="{28107519-9C65-77C7-C55B-F3944C167911}"/>
              </a:ext>
            </a:extLst>
          </p:cNvPr>
          <p:cNvGrpSpPr/>
          <p:nvPr userDrawn="1"/>
        </p:nvGrpSpPr>
        <p:grpSpPr>
          <a:xfrm>
            <a:off x="-3786437" y="0"/>
            <a:ext cx="3593091" cy="5936662"/>
            <a:chOff x="-3786437" y="0"/>
            <a:chExt cx="3593091" cy="5936662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C074344-F191-8CC7-4A2F-EF1DA168AF07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59366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Logo invoegen/opmaken</a:t>
              </a:r>
            </a:p>
          </p:txBody>
        </p:sp>
        <p:sp>
          <p:nvSpPr>
            <p:cNvPr id="283" name="Ovaal 282">
              <a:extLst>
                <a:ext uri="{FF2B5EF4-FFF2-40B4-BE49-F238E27FC236}">
                  <a16:creationId xmlns:a16="http://schemas.microsoft.com/office/drawing/2014/main" id="{F30BAD8A-9FD6-DA68-E338-E90B3BB0D26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84" name="Rechthoek 283">
              <a:extLst>
                <a:ext uri="{FF2B5EF4-FFF2-40B4-BE49-F238E27FC236}">
                  <a16:creationId xmlns:a16="http://schemas.microsoft.com/office/drawing/2014/main" id="{6AF436A2-8278-82D8-9CFE-63A381191EC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het bestaande logo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 logo in te voegen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85" name="Groep 284">
              <a:extLst>
                <a:ext uri="{FF2B5EF4-FFF2-40B4-BE49-F238E27FC236}">
                  <a16:creationId xmlns:a16="http://schemas.microsoft.com/office/drawing/2014/main" id="{959F4519-B1BA-24FE-FA04-7AF63A37CACC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D462EAE2-6170-539B-FBE4-B4797084ACB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Ovaal 332">
                <a:extLst>
                  <a:ext uri="{FF2B5EF4-FFF2-40B4-BE49-F238E27FC236}">
                    <a16:creationId xmlns:a16="http://schemas.microsoft.com/office/drawing/2014/main" id="{D55CCFF0-DD14-D4C4-370D-28B30A04072A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4" name="Vrije vorm: vorm 161">
                <a:extLst>
                  <a:ext uri="{FF2B5EF4-FFF2-40B4-BE49-F238E27FC236}">
                    <a16:creationId xmlns:a16="http://schemas.microsoft.com/office/drawing/2014/main" id="{187D7F95-36C7-965E-F1E9-1AEA0BE4781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5" name="Rechthoek: afgeronde hoeken 162">
                <a:extLst>
                  <a:ext uri="{FF2B5EF4-FFF2-40B4-BE49-F238E27FC236}">
                    <a16:creationId xmlns:a16="http://schemas.microsoft.com/office/drawing/2014/main" id="{DBD286E9-2D7C-4CDB-A845-0653323EBA8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36" name="Rechte verbindingslijn 335">
                <a:extLst>
                  <a:ext uri="{FF2B5EF4-FFF2-40B4-BE49-F238E27FC236}">
                    <a16:creationId xmlns:a16="http://schemas.microsoft.com/office/drawing/2014/main" id="{A51A366E-4DC4-3537-95E5-26996556C2F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7" name="Rechte verbindingslijn 336">
                <a:extLst>
                  <a:ext uri="{FF2B5EF4-FFF2-40B4-BE49-F238E27FC236}">
                    <a16:creationId xmlns:a16="http://schemas.microsoft.com/office/drawing/2014/main" id="{23149DEA-4DEF-9768-5B17-CCA39984EE44}"/>
                  </a:ext>
                </a:extLst>
              </p:cNvPr>
              <p:cNvCxnSpPr>
                <a:cxnSpLocks/>
                <a:stCxn id="33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86" name="Ovaal 285">
              <a:extLst>
                <a:ext uri="{FF2B5EF4-FFF2-40B4-BE49-F238E27FC236}">
                  <a16:creationId xmlns:a16="http://schemas.microsoft.com/office/drawing/2014/main" id="{F41E19ED-FFC5-7800-1422-1B218E8D781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7" name="Rechthoek 286">
              <a:extLst>
                <a:ext uri="{FF2B5EF4-FFF2-40B4-BE49-F238E27FC236}">
                  <a16:creationId xmlns:a16="http://schemas.microsoft.com/office/drawing/2014/main" id="{A7A5432E-A4AA-D62F-1723-C57DB357B2A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gewenste logo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88" name="Groep 287">
              <a:extLst>
                <a:ext uri="{FF2B5EF4-FFF2-40B4-BE49-F238E27FC236}">
                  <a16:creationId xmlns:a16="http://schemas.microsoft.com/office/drawing/2014/main" id="{ACD296D1-F39B-01BB-CD40-9C03A5B1D98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E2D4EC2B-06C0-067E-77CD-C39FE6AEE1D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30" name="Rechte verbindingslijn 329">
                <a:extLst>
                  <a:ext uri="{FF2B5EF4-FFF2-40B4-BE49-F238E27FC236}">
                    <a16:creationId xmlns:a16="http://schemas.microsoft.com/office/drawing/2014/main" id="{F1614F63-68A3-5233-FBEC-E5CB8C0F905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1" name="Gelijkbenige driehoek 201">
                <a:extLst>
                  <a:ext uri="{FF2B5EF4-FFF2-40B4-BE49-F238E27FC236}">
                    <a16:creationId xmlns:a16="http://schemas.microsoft.com/office/drawing/2014/main" id="{C5E98611-5A02-C79C-3EC7-4B130CE1EBF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9" name="Ovaal 288">
              <a:extLst>
                <a:ext uri="{FF2B5EF4-FFF2-40B4-BE49-F238E27FC236}">
                  <a16:creationId xmlns:a16="http://schemas.microsoft.com/office/drawing/2014/main" id="{E8E3565D-09BA-4BC2-E314-8CF6DEB4E4A9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0" name="Rechthoek 289">
              <a:extLst>
                <a:ext uri="{FF2B5EF4-FFF2-40B4-BE49-F238E27FC236}">
                  <a16:creationId xmlns:a16="http://schemas.microsoft.com/office/drawing/2014/main" id="{6D618D92-5631-0566-1045-3E463CB74CA4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0896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het logo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het logo en met de hoekjes het logokader.</a:t>
              </a:r>
            </a:p>
          </p:txBody>
        </p:sp>
        <p:grpSp>
          <p:nvGrpSpPr>
            <p:cNvPr id="291" name="Groep 290">
              <a:extLst>
                <a:ext uri="{FF2B5EF4-FFF2-40B4-BE49-F238E27FC236}">
                  <a16:creationId xmlns:a16="http://schemas.microsoft.com/office/drawing/2014/main" id="{80F04FA5-1E7D-BE4C-63DC-2F96552C32C2}"/>
                </a:ext>
              </a:extLst>
            </p:cNvPr>
            <p:cNvGrpSpPr/>
            <p:nvPr userDrawn="1"/>
          </p:nvGrpSpPr>
          <p:grpSpPr>
            <a:xfrm>
              <a:off x="-3408294" y="3470504"/>
              <a:ext cx="622283" cy="612920"/>
              <a:chOff x="12617641" y="3403239"/>
              <a:chExt cx="752963" cy="741634"/>
            </a:xfrm>
          </p:grpSpPr>
          <p:grpSp>
            <p:nvGrpSpPr>
              <p:cNvPr id="313" name="Groep 312">
                <a:extLst>
                  <a:ext uri="{FF2B5EF4-FFF2-40B4-BE49-F238E27FC236}">
                    <a16:creationId xmlns:a16="http://schemas.microsoft.com/office/drawing/2014/main" id="{4D846D8B-85D3-30D2-2D5C-AEBE2B51F6B7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16" name="Groep 315">
                  <a:extLst>
                    <a:ext uri="{FF2B5EF4-FFF2-40B4-BE49-F238E27FC236}">
                      <a16:creationId xmlns:a16="http://schemas.microsoft.com/office/drawing/2014/main" id="{8A7A8339-A2E5-5331-D6E8-FB6563099C07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323" name="Groep 322">
                    <a:extLst>
                      <a:ext uri="{FF2B5EF4-FFF2-40B4-BE49-F238E27FC236}">
                        <a16:creationId xmlns:a16="http://schemas.microsoft.com/office/drawing/2014/main" id="{61C4B3CB-1A0B-92DD-FFC7-FB4EAD5393B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326" name="Rechthoek 325">
                      <a:extLst>
                        <a:ext uri="{FF2B5EF4-FFF2-40B4-BE49-F238E27FC236}">
                          <a16:creationId xmlns:a16="http://schemas.microsoft.com/office/drawing/2014/main" id="{D04B280B-DCDA-564C-081B-B4CCCBDCF0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" name="Rechthoek 326">
                      <a:extLst>
                        <a:ext uri="{FF2B5EF4-FFF2-40B4-BE49-F238E27FC236}">
                          <a16:creationId xmlns:a16="http://schemas.microsoft.com/office/drawing/2014/main" id="{918481F4-53F9-CB7B-DD1F-E3A47A7E46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" name="Ovaal 327">
                      <a:extLst>
                        <a:ext uri="{FF2B5EF4-FFF2-40B4-BE49-F238E27FC236}">
                          <a16:creationId xmlns:a16="http://schemas.microsoft.com/office/drawing/2014/main" id="{FD7E3BFC-D974-19EF-2420-F4E0EE6A5A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24" name="Afbeelding 323">
                    <a:extLst>
                      <a:ext uri="{FF2B5EF4-FFF2-40B4-BE49-F238E27FC236}">
                        <a16:creationId xmlns:a16="http://schemas.microsoft.com/office/drawing/2014/main" id="{5073E95A-55FD-72DD-9FAE-6DF024D04A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25" name="Afbeelding 324">
                    <a:extLst>
                      <a:ext uri="{FF2B5EF4-FFF2-40B4-BE49-F238E27FC236}">
                        <a16:creationId xmlns:a16="http://schemas.microsoft.com/office/drawing/2014/main" id="{ED6B082F-A2A3-8519-6FBF-39CA8111F36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17" name="Groep 316">
                  <a:extLst>
                    <a:ext uri="{FF2B5EF4-FFF2-40B4-BE49-F238E27FC236}">
                      <a16:creationId xmlns:a16="http://schemas.microsoft.com/office/drawing/2014/main" id="{7E60B6B5-63A2-6A67-DF41-54CA226FA92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21" name="Rechthoek 320">
                    <a:extLst>
                      <a:ext uri="{FF2B5EF4-FFF2-40B4-BE49-F238E27FC236}">
                        <a16:creationId xmlns:a16="http://schemas.microsoft.com/office/drawing/2014/main" id="{878FED53-02AF-5AC0-4427-BE1CA1868B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2" name="Rechthoek 321">
                    <a:extLst>
                      <a:ext uri="{FF2B5EF4-FFF2-40B4-BE49-F238E27FC236}">
                        <a16:creationId xmlns:a16="http://schemas.microsoft.com/office/drawing/2014/main" id="{6D967E4B-F7D6-0361-0280-378D206B797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8" name="Groep 317">
                  <a:extLst>
                    <a:ext uri="{FF2B5EF4-FFF2-40B4-BE49-F238E27FC236}">
                      <a16:creationId xmlns:a16="http://schemas.microsoft.com/office/drawing/2014/main" id="{92EDBBEC-4118-3883-4166-E59BD312553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19" name="Rechthoek 318">
                    <a:extLst>
                      <a:ext uri="{FF2B5EF4-FFF2-40B4-BE49-F238E27FC236}">
                        <a16:creationId xmlns:a16="http://schemas.microsoft.com/office/drawing/2014/main" id="{9E16AB74-95A5-7295-FAFA-A2F2502585B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0" name="Rechthoek 319">
                    <a:extLst>
                      <a:ext uri="{FF2B5EF4-FFF2-40B4-BE49-F238E27FC236}">
                        <a16:creationId xmlns:a16="http://schemas.microsoft.com/office/drawing/2014/main" id="{5468B162-6490-AD5C-82A1-A426C3F8732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4" name="Rechthoek 313">
                <a:extLst>
                  <a:ext uri="{FF2B5EF4-FFF2-40B4-BE49-F238E27FC236}">
                    <a16:creationId xmlns:a16="http://schemas.microsoft.com/office/drawing/2014/main" id="{BBD10D34-C2C0-9C68-F980-2754A5B7BD8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15" name="Gelijkbenige driehoek 210">
                <a:extLst>
                  <a:ext uri="{FF2B5EF4-FFF2-40B4-BE49-F238E27FC236}">
                    <a16:creationId xmlns:a16="http://schemas.microsoft.com/office/drawing/2014/main" id="{FCE1BBE9-78D1-E011-B705-599CAD9A7E2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3" name="Ovaal 292">
              <a:extLst>
                <a:ext uri="{FF2B5EF4-FFF2-40B4-BE49-F238E27FC236}">
                  <a16:creationId xmlns:a16="http://schemas.microsoft.com/office/drawing/2014/main" id="{BC417051-57B3-11D7-550C-126BDDABCC05}"/>
                </a:ext>
              </a:extLst>
            </p:cNvPr>
            <p:cNvSpPr/>
            <p:nvPr userDrawn="1"/>
          </p:nvSpPr>
          <p:spPr>
            <a:xfrm>
              <a:off x="-3603587" y="4267791"/>
              <a:ext cx="180000" cy="180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4" name="Rechthoek 293">
              <a:extLst>
                <a:ext uri="{FF2B5EF4-FFF2-40B4-BE49-F238E27FC236}">
                  <a16:creationId xmlns:a16="http://schemas.microsoft.com/office/drawing/2014/main" id="{943C7CCD-DAD2-4B3E-717E-5117F816B7FC}"/>
                </a:ext>
              </a:extLst>
            </p:cNvPr>
            <p:cNvSpPr/>
            <p:nvPr userDrawn="1"/>
          </p:nvSpPr>
          <p:spPr>
            <a:xfrm>
              <a:off x="-3319415" y="4267792"/>
              <a:ext cx="2944682" cy="8127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er voor te zorgen dat het logo in zijn originele verhouding staat,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afbeeldingen’ – ‘Opmaak’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het pijltje onder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‘Aanpassen’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5" name="Groep 294">
              <a:extLst>
                <a:ext uri="{FF2B5EF4-FFF2-40B4-BE49-F238E27FC236}">
                  <a16:creationId xmlns:a16="http://schemas.microsoft.com/office/drawing/2014/main" id="{384318C1-0BDB-C464-0BDC-8F179A330E24}"/>
                </a:ext>
              </a:extLst>
            </p:cNvPr>
            <p:cNvGrpSpPr/>
            <p:nvPr userDrawn="1"/>
          </p:nvGrpSpPr>
          <p:grpSpPr>
            <a:xfrm>
              <a:off x="-3314821" y="5192208"/>
              <a:ext cx="1108877" cy="563933"/>
              <a:chOff x="-3314821" y="3885197"/>
              <a:chExt cx="1108877" cy="563933"/>
            </a:xfrm>
          </p:grpSpPr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B4B4F4FC-48BD-FB3E-560D-25642998B196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7" name="Rechthoek 296">
                <a:extLst>
                  <a:ext uri="{FF2B5EF4-FFF2-40B4-BE49-F238E27FC236}">
                    <a16:creationId xmlns:a16="http://schemas.microsoft.com/office/drawing/2014/main" id="{E5E0FAFB-4AEA-5F01-C4B3-6B4B66302A33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8" name="Tekstvak 297">
                <a:extLst>
                  <a:ext uri="{FF2B5EF4-FFF2-40B4-BE49-F238E27FC236}">
                    <a16:creationId xmlns:a16="http://schemas.microsoft.com/office/drawing/2014/main" id="{740D3BAA-A3FD-C8AD-D103-0F4FD42F5416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Opvullen</a:t>
                </a:r>
              </a:p>
            </p:txBody>
          </p:sp>
          <p:sp>
            <p:nvSpPr>
              <p:cNvPr id="299" name="Tekstvak 298">
                <a:extLst>
                  <a:ext uri="{FF2B5EF4-FFF2-40B4-BE49-F238E27FC236}">
                    <a16:creationId xmlns:a16="http://schemas.microsoft.com/office/drawing/2014/main" id="{D9E75711-7DF2-7CE0-9AB1-4C5D5A371D6F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Aanpassen</a:t>
                </a:r>
              </a:p>
            </p:txBody>
          </p:sp>
          <p:sp>
            <p:nvSpPr>
              <p:cNvPr id="300" name="Vrije vorm: vorm 118">
                <a:extLst>
                  <a:ext uri="{FF2B5EF4-FFF2-40B4-BE49-F238E27FC236}">
                    <a16:creationId xmlns:a16="http://schemas.microsoft.com/office/drawing/2014/main" id="{F4BBF4AE-B997-F22F-4FE8-67C611158EDB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1" name="Groep 300">
                <a:extLst>
                  <a:ext uri="{FF2B5EF4-FFF2-40B4-BE49-F238E27FC236}">
                    <a16:creationId xmlns:a16="http://schemas.microsoft.com/office/drawing/2014/main" id="{C3370AA5-08AD-3AEB-E8D6-DCF4B08E215E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07" name="Rechthoek 306">
                  <a:extLst>
                    <a:ext uri="{FF2B5EF4-FFF2-40B4-BE49-F238E27FC236}">
                      <a16:creationId xmlns:a16="http://schemas.microsoft.com/office/drawing/2014/main" id="{B29AF35A-F298-8AFB-45FF-9430556599C1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8" name="Rechthoek 47">
                  <a:extLst>
                    <a:ext uri="{FF2B5EF4-FFF2-40B4-BE49-F238E27FC236}">
                      <a16:creationId xmlns:a16="http://schemas.microsoft.com/office/drawing/2014/main" id="{2140BE4C-4AAB-15BF-6257-D11E58D9F1D2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9" name="Rechthoek 47">
                  <a:extLst>
                    <a:ext uri="{FF2B5EF4-FFF2-40B4-BE49-F238E27FC236}">
                      <a16:creationId xmlns:a16="http://schemas.microsoft.com/office/drawing/2014/main" id="{C4C13BBF-2C77-BDC2-5DB3-F674E6E83304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0" name="Koorde 309">
                  <a:extLst>
                    <a:ext uri="{FF2B5EF4-FFF2-40B4-BE49-F238E27FC236}">
                      <a16:creationId xmlns:a16="http://schemas.microsoft.com/office/drawing/2014/main" id="{E116C869-415B-DB80-FB6B-3CEEFECD567D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2" name="Groep 301">
                <a:extLst>
                  <a:ext uri="{FF2B5EF4-FFF2-40B4-BE49-F238E27FC236}">
                    <a16:creationId xmlns:a16="http://schemas.microsoft.com/office/drawing/2014/main" id="{711B572F-D035-6D84-248F-78284B0D7EC0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03" name="Rechthoek 302">
                  <a:extLst>
                    <a:ext uri="{FF2B5EF4-FFF2-40B4-BE49-F238E27FC236}">
                      <a16:creationId xmlns:a16="http://schemas.microsoft.com/office/drawing/2014/main" id="{F48F6E8D-699B-E2C7-8FA7-FD4F0507239C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4" name="Rechthoek 303">
                  <a:extLst>
                    <a:ext uri="{FF2B5EF4-FFF2-40B4-BE49-F238E27FC236}">
                      <a16:creationId xmlns:a16="http://schemas.microsoft.com/office/drawing/2014/main" id="{EADE2127-8BF1-683C-08D0-C6EB9AC42124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5" name="Ovaal 304">
                  <a:extLst>
                    <a:ext uri="{FF2B5EF4-FFF2-40B4-BE49-F238E27FC236}">
                      <a16:creationId xmlns:a16="http://schemas.microsoft.com/office/drawing/2014/main" id="{A60DB0D2-9923-1A00-989B-DC17107306F1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6" name="Rechthoek 47">
                  <a:extLst>
                    <a:ext uri="{FF2B5EF4-FFF2-40B4-BE49-F238E27FC236}">
                      <a16:creationId xmlns:a16="http://schemas.microsoft.com/office/drawing/2014/main" id="{7EDA23C0-9CB2-4A5B-21B0-7EFA14A03A02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4" name="Afbeelding 3" descr="Afbeelding met Graphics, schermopname, Lettertype, ontwerp&#10;&#10;Automatisch gegenereerde beschrijving">
            <a:extLst>
              <a:ext uri="{FF2B5EF4-FFF2-40B4-BE49-F238E27FC236}">
                <a16:creationId xmlns:a16="http://schemas.microsoft.com/office/drawing/2014/main" id="{638BAE97-8000-023B-279E-C88A7F478A6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7" y="5126942"/>
            <a:ext cx="4313113" cy="125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65938"/>
          </a:xfrm>
          <a:solidFill>
            <a:schemeClr val="bg1">
              <a:lumMod val="85000"/>
            </a:schemeClr>
          </a:solidFill>
        </p:spPr>
        <p:txBody>
          <a:bodyPr lIns="644400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r>
              <a:rPr lang="nl-NL" dirty="0"/>
              <a:t>Klik op het pictogram</a:t>
            </a:r>
            <a:br>
              <a:rPr lang="nl-NL" dirty="0"/>
            </a:br>
            <a:r>
              <a:rPr lang="nl-NL" dirty="0"/>
              <a:t>om een afbeelding in te voegen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666599" y="7278833"/>
            <a:ext cx="5140801" cy="295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384600" y="7278833"/>
            <a:ext cx="306425" cy="295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1C91B2-D80A-449A-A874-9D15922EA0F1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6099175" y="-520792"/>
            <a:ext cx="609917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Titel slide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9801" y="1573198"/>
            <a:ext cx="3711610" cy="3711599"/>
          </a:xfrm>
          <a:solidFill>
            <a:srgbClr val="F99D1C"/>
          </a:solidFill>
        </p:spPr>
        <p:txBody>
          <a:bodyPr rIns="144000" bIns="108000"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669801" y="4800595"/>
            <a:ext cx="3711610" cy="484202"/>
          </a:xfrm>
        </p:spPr>
        <p:txBody>
          <a:bodyPr lIns="144000" tIns="144000" rIns="144000" bIns="144000" anchor="b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C3F733C-FC37-4A4B-AF14-C75E8B936EDD}" type="datetime3">
              <a:rPr lang="en-US" smtClean="0"/>
              <a:t>17 October 2024</a:t>
            </a:fld>
            <a:endParaRPr lang="en-US" dirty="0"/>
          </a:p>
        </p:txBody>
      </p:sp>
      <p:grpSp>
        <p:nvGrpSpPr>
          <p:cNvPr id="44" name="Groep 43"/>
          <p:cNvGrpSpPr/>
          <p:nvPr userDrawn="1"/>
        </p:nvGrpSpPr>
        <p:grpSpPr>
          <a:xfrm>
            <a:off x="-2973167" y="-100346"/>
            <a:ext cx="2829166" cy="6957092"/>
            <a:chOff x="-2973167" y="-100346"/>
            <a:chExt cx="2829166" cy="6957092"/>
          </a:xfrm>
        </p:grpSpPr>
        <p:sp>
          <p:nvSpPr>
            <p:cNvPr id="47" name="Rechthoek 46"/>
            <p:cNvSpPr/>
            <p:nvPr userDrawn="1"/>
          </p:nvSpPr>
          <p:spPr>
            <a:xfrm>
              <a:off x="-2973167" y="-100346"/>
              <a:ext cx="2773430" cy="3153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t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all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49" name="Tekstvak 33"/>
            <p:cNvSpPr txBox="1"/>
            <p:nvPr userDrawn="1"/>
          </p:nvSpPr>
          <p:spPr>
            <a:xfrm>
              <a:off x="-2788022" y="888538"/>
              <a:ext cx="2558692" cy="4860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Klik op het icoon om een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 te voegen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kstvak 33"/>
            <p:cNvSpPr txBox="1"/>
            <p:nvPr userDrawn="1"/>
          </p:nvSpPr>
          <p:spPr>
            <a:xfrm>
              <a:off x="-2788022" y="2792939"/>
              <a:ext cx="2558692" cy="6043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de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die je wilt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invoegen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en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klik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op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Invoegen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’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Ovaal 50"/>
            <p:cNvSpPr/>
            <p:nvPr userDrawn="1"/>
          </p:nvSpPr>
          <p:spPr>
            <a:xfrm>
              <a:off x="-2784315" y="430361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2" name="Ovaal 51"/>
            <p:cNvSpPr/>
            <p:nvPr userDrawn="1"/>
          </p:nvSpPr>
          <p:spPr>
            <a:xfrm>
              <a:off x="-2784315" y="23249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3" name="Rechte verbindingslijn 52"/>
            <p:cNvCxnSpPr/>
            <p:nvPr userDrawn="1"/>
          </p:nvCxnSpPr>
          <p:spPr>
            <a:xfrm>
              <a:off x="-2785944" y="288269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53"/>
            <p:cNvCxnSpPr/>
            <p:nvPr userDrawn="1"/>
          </p:nvCxnSpPr>
          <p:spPr>
            <a:xfrm>
              <a:off x="-2786283" y="2167521"/>
              <a:ext cx="255695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5" name="Rechte verbindingslijn 54"/>
            <p:cNvCxnSpPr/>
            <p:nvPr userDrawn="1"/>
          </p:nvCxnSpPr>
          <p:spPr>
            <a:xfrm>
              <a:off x="-2785944" y="4022832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56" name="Icoontje afbeeldi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7585" y="1459905"/>
              <a:ext cx="521075" cy="521075"/>
            </a:xfrm>
            <a:prstGeom prst="rect">
              <a:avLst/>
            </a:prstGeom>
          </p:spPr>
        </p:pic>
        <p:cxnSp>
          <p:nvCxnSpPr>
            <p:cNvPr id="57" name="Rechte verbindingslijn 56"/>
            <p:cNvCxnSpPr/>
            <p:nvPr userDrawn="1"/>
          </p:nvCxnSpPr>
          <p:spPr>
            <a:xfrm>
              <a:off x="-2785944" y="6856746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8" name="Groep 57"/>
            <p:cNvGrpSpPr/>
            <p:nvPr/>
          </p:nvGrpSpPr>
          <p:grpSpPr>
            <a:xfrm>
              <a:off x="-2790881" y="3471416"/>
              <a:ext cx="1114138" cy="297656"/>
              <a:chOff x="13560784" y="3471416"/>
              <a:chExt cx="1114138" cy="297656"/>
            </a:xfrm>
          </p:grpSpPr>
          <p:sp>
            <p:nvSpPr>
              <p:cNvPr id="78" name="Afgeronde rechthoek 77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kstvak 81"/>
              <p:cNvSpPr txBox="1"/>
              <p:nvPr/>
            </p:nvSpPr>
            <p:spPr>
              <a:xfrm>
                <a:off x="13573594" y="3509590"/>
                <a:ext cx="888311" cy="2308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dirty="0" err="1"/>
                  <a:t>Invoegen</a:t>
                </a:r>
                <a:endParaRPr lang="en-GB" dirty="0"/>
              </a:p>
            </p:txBody>
          </p:sp>
          <p:cxnSp>
            <p:nvCxnSpPr>
              <p:cNvPr id="80" name="Rechte verbindingslijn 79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Gelijkbenige driehoek 80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ep 58"/>
            <p:cNvGrpSpPr/>
            <p:nvPr userDrawn="1"/>
          </p:nvGrpSpPr>
          <p:grpSpPr>
            <a:xfrm>
              <a:off x="-2788022" y="4226919"/>
              <a:ext cx="2644021" cy="2360096"/>
              <a:chOff x="-2788022" y="4375200"/>
              <a:chExt cx="2644021" cy="2360096"/>
            </a:xfrm>
          </p:grpSpPr>
          <p:sp>
            <p:nvSpPr>
              <p:cNvPr id="60" name="Tekstvak 33"/>
              <p:cNvSpPr txBox="1"/>
              <p:nvPr userDrawn="1"/>
            </p:nvSpPr>
            <p:spPr>
              <a:xfrm>
                <a:off x="-2788022" y="4699050"/>
                <a:ext cx="2558692" cy="721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</a:t>
                </a:r>
              </a:p>
            </p:txBody>
          </p:sp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77585" y="5421021"/>
                <a:ext cx="1992342" cy="106941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</p:pic>
          <p:sp>
            <p:nvSpPr>
              <p:cNvPr id="62" name="Tekstvak 61"/>
              <p:cNvSpPr txBox="1"/>
              <p:nvPr/>
            </p:nvSpPr>
            <p:spPr>
              <a:xfrm>
                <a:off x="-2741158" y="5527701"/>
                <a:ext cx="1925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/>
                  <a:t>Hier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een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printscreen</a:t>
                </a:r>
                <a:r>
                  <a:rPr lang="en-US" sz="1200" b="1" dirty="0"/>
                  <a:t> van de </a:t>
                </a:r>
                <a:r>
                  <a:rPr lang="en-US" sz="1200" b="1" dirty="0" err="1"/>
                  <a:t>miniatuur</a:t>
                </a:r>
                <a:r>
                  <a:rPr lang="en-US" sz="1200" b="1" dirty="0"/>
                  <a:t>- </a:t>
                </a:r>
                <a:r>
                  <a:rPr lang="en-US" sz="1200" b="1" dirty="0" err="1"/>
                  <a:t>titelslide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plaatsen</a:t>
                </a:r>
                <a:endParaRPr lang="en-US" sz="1200" b="1" dirty="0"/>
              </a:p>
            </p:txBody>
          </p:sp>
          <p:sp>
            <p:nvSpPr>
              <p:cNvPr id="63" name="Rechthoek 62"/>
              <p:cNvSpPr/>
              <p:nvPr/>
            </p:nvSpPr>
            <p:spPr>
              <a:xfrm>
                <a:off x="-2109095" y="6054427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ep 63"/>
              <p:cNvGrpSpPr/>
              <p:nvPr/>
            </p:nvGrpSpPr>
            <p:grpSpPr>
              <a:xfrm>
                <a:off x="-2113278" y="6054428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68" name="Rechthoek 6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9" name="Groep 6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72" name="Afgeronde rechthoek 7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hthoek 7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hthoek 7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hthoek 7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hthoek 7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0" name="Rechthoek 69"/>
                <p:cNvSpPr/>
                <p:nvPr/>
              </p:nvSpPr>
              <p:spPr>
                <a:xfrm>
                  <a:off x="13424745" y="6062530"/>
                  <a:ext cx="641522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 err="1"/>
                    <a:t>Indeling</a:t>
                  </a:r>
                  <a:endParaRPr lang="en-US" sz="1100" dirty="0"/>
                </a:p>
              </p:txBody>
            </p:sp>
            <p:sp>
              <p:nvSpPr>
                <p:cNvPr id="71" name="Gelijkbenige driehoek 7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Afgeronde rechthoek 64"/>
              <p:cNvSpPr/>
              <p:nvPr/>
            </p:nvSpPr>
            <p:spPr>
              <a:xfrm>
                <a:off x="-2109095" y="6322741"/>
                <a:ext cx="1957910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</a:rPr>
                  <a:t>Dia</a:t>
                </a:r>
                <a:r>
                  <a:rPr lang="en-US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herstellen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436" y="6446814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7" name="Tekstvak 33"/>
              <p:cNvSpPr txBox="1"/>
              <p:nvPr userDrawn="1"/>
            </p:nvSpPr>
            <p:spPr>
              <a:xfrm>
                <a:off x="-2788022" y="4375200"/>
                <a:ext cx="2558692" cy="24442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Niet goed gegaan?</a:t>
                </a:r>
              </a:p>
            </p:txBody>
          </p:sp>
        </p:grpSp>
      </p:grpSp>
      <p:sp>
        <p:nvSpPr>
          <p:cNvPr id="45" name="Tijdelijke aanduiding voor verticale tekst 2"/>
          <p:cNvSpPr>
            <a:spLocks noGrp="1"/>
          </p:cNvSpPr>
          <p:nvPr>
            <p:ph type="body" orient="vert" idx="16" hasCustomPrompt="1"/>
          </p:nvPr>
        </p:nvSpPr>
        <p:spPr>
          <a:xfrm>
            <a:off x="8239125" y="5364792"/>
            <a:ext cx="3727793" cy="1383912"/>
          </a:xfrm>
          <a:blipFill>
            <a:blip r:embed="rId5"/>
            <a:stretch>
              <a:fillRect/>
            </a:stretch>
          </a:blipFill>
        </p:spPr>
        <p:txBody>
          <a:bodyPr vert="horz" lIns="0" tIns="0" rIns="0" bIns="0" anchor="ctr"/>
          <a:lstStyle>
            <a:lvl1pPr marL="0" indent="0" algn="ctr">
              <a:buNone/>
              <a:defRPr sz="600" baseline="0"/>
            </a:lvl1pPr>
            <a:lvl2pPr marL="177800" indent="0"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S.V.P. niet verwijderen of aanpassen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80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hoek 57"/>
          <p:cNvSpPr/>
          <p:nvPr userDrawn="1"/>
        </p:nvSpPr>
        <p:spPr>
          <a:xfrm>
            <a:off x="2954995" y="287997"/>
            <a:ext cx="8852403" cy="628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200" dirty="0"/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solidFill>
            <a:srgbClr val="F99D1C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6099175" y="-520792"/>
            <a:ext cx="609917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Tekst</a:t>
            </a:r>
            <a:r>
              <a:rPr lang="nl-NL" sz="18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100%</a:t>
            </a:r>
            <a:endParaRPr lang="nl-NL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2" name="GRID" hidden="1"/>
          <p:cNvGrpSpPr/>
          <p:nvPr userDrawn="1"/>
        </p:nvGrpSpPr>
        <p:grpSpPr>
          <a:xfrm>
            <a:off x="-241301" y="-190500"/>
            <a:ext cx="12674604" cy="7239000"/>
            <a:chOff x="-241301" y="-190500"/>
            <a:chExt cx="12674604" cy="7239000"/>
          </a:xfrm>
        </p:grpSpPr>
        <p:cxnSp>
          <p:nvCxnSpPr>
            <p:cNvPr id="13" name="Rechte verbindingslijn 12"/>
            <p:cNvCxnSpPr/>
            <p:nvPr userDrawn="1"/>
          </p:nvCxnSpPr>
          <p:spPr>
            <a:xfrm rot="16200000">
              <a:off x="6096000" y="-6049302"/>
              <a:ext cx="0" cy="1267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 userDrawn="1"/>
          </p:nvCxnSpPr>
          <p:spPr>
            <a:xfrm rot="16200000">
              <a:off x="6096000" y="232702"/>
              <a:ext cx="0" cy="1267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 userDrawn="1"/>
          </p:nvCxnSpPr>
          <p:spPr>
            <a:xfrm rot="10800000">
              <a:off x="384601" y="-190500"/>
              <a:ext cx="0" cy="7239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 userDrawn="1"/>
          </p:nvCxnSpPr>
          <p:spPr>
            <a:xfrm rot="10800000">
              <a:off x="11807400" y="-190500"/>
              <a:ext cx="0" cy="7239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hoek 16"/>
            <p:cNvSpPr/>
            <p:nvPr userDrawn="1"/>
          </p:nvSpPr>
          <p:spPr>
            <a:xfrm>
              <a:off x="240602" y="143999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hthoek 17"/>
            <p:cNvSpPr/>
            <p:nvPr userDrawn="1"/>
          </p:nvSpPr>
          <p:spPr>
            <a:xfrm>
              <a:off x="240602" y="6570001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Rechte verbindingslijn 18"/>
            <p:cNvCxnSpPr/>
            <p:nvPr userDrawn="1"/>
          </p:nvCxnSpPr>
          <p:spPr>
            <a:xfrm rot="16200000">
              <a:off x="6096001" y="-47641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 userDrawn="1"/>
          </p:nvCxnSpPr>
          <p:spPr>
            <a:xfrm rot="16200000">
              <a:off x="6096001" y="-49081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 userDrawn="1"/>
          </p:nvCxnSpPr>
          <p:spPr>
            <a:xfrm rot="16200000">
              <a:off x="6096001" y="-34789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 userDrawn="1"/>
          </p:nvCxnSpPr>
          <p:spPr>
            <a:xfrm rot="16200000">
              <a:off x="6096001" y="-36229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 userDrawn="1"/>
          </p:nvCxnSpPr>
          <p:spPr>
            <a:xfrm rot="16200000">
              <a:off x="6096001" y="-21937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 userDrawn="1"/>
          </p:nvCxnSpPr>
          <p:spPr>
            <a:xfrm rot="16200000">
              <a:off x="6096001" y="-23377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 userDrawn="1"/>
          </p:nvCxnSpPr>
          <p:spPr>
            <a:xfrm rot="16200000">
              <a:off x="6096001" y="-9085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 userDrawn="1"/>
          </p:nvCxnSpPr>
          <p:spPr>
            <a:xfrm rot="16200000">
              <a:off x="6096001" y="-10525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hoek 26"/>
            <p:cNvSpPr/>
            <p:nvPr userDrawn="1"/>
          </p:nvSpPr>
          <p:spPr>
            <a:xfrm>
              <a:off x="11807400" y="6570001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hthoek 27"/>
            <p:cNvSpPr/>
            <p:nvPr userDrawn="1"/>
          </p:nvSpPr>
          <p:spPr>
            <a:xfrm>
              <a:off x="11807400" y="143999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9" name="Rechte verbindingslijn 28"/>
            <p:cNvCxnSpPr/>
            <p:nvPr userDrawn="1"/>
          </p:nvCxnSpPr>
          <p:spPr>
            <a:xfrm>
              <a:off x="15258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29"/>
            <p:cNvCxnSpPr/>
            <p:nvPr userDrawn="1"/>
          </p:nvCxnSpPr>
          <p:spPr>
            <a:xfrm>
              <a:off x="16698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/>
            <p:cNvCxnSpPr/>
            <p:nvPr userDrawn="1"/>
          </p:nvCxnSpPr>
          <p:spPr>
            <a:xfrm>
              <a:off x="28110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/>
            <p:cNvCxnSpPr/>
            <p:nvPr userDrawn="1"/>
          </p:nvCxnSpPr>
          <p:spPr>
            <a:xfrm>
              <a:off x="29550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32"/>
            <p:cNvCxnSpPr/>
            <p:nvPr userDrawn="1"/>
          </p:nvCxnSpPr>
          <p:spPr>
            <a:xfrm>
              <a:off x="40962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33"/>
            <p:cNvCxnSpPr/>
            <p:nvPr userDrawn="1"/>
          </p:nvCxnSpPr>
          <p:spPr>
            <a:xfrm>
              <a:off x="42402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/>
            <p:cNvCxnSpPr/>
            <p:nvPr userDrawn="1"/>
          </p:nvCxnSpPr>
          <p:spPr>
            <a:xfrm>
              <a:off x="66666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/>
            <p:cNvCxnSpPr/>
            <p:nvPr userDrawn="1"/>
          </p:nvCxnSpPr>
          <p:spPr>
            <a:xfrm>
              <a:off x="68106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echte verbindingslijn 36"/>
            <p:cNvCxnSpPr/>
            <p:nvPr userDrawn="1"/>
          </p:nvCxnSpPr>
          <p:spPr>
            <a:xfrm>
              <a:off x="79518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37"/>
            <p:cNvCxnSpPr/>
            <p:nvPr userDrawn="1"/>
          </p:nvCxnSpPr>
          <p:spPr>
            <a:xfrm>
              <a:off x="80958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/>
            <p:cNvCxnSpPr/>
            <p:nvPr userDrawn="1"/>
          </p:nvCxnSpPr>
          <p:spPr>
            <a:xfrm>
              <a:off x="92370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/>
            <p:cNvCxnSpPr/>
            <p:nvPr userDrawn="1"/>
          </p:nvCxnSpPr>
          <p:spPr>
            <a:xfrm>
              <a:off x="93810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/>
            <p:cNvCxnSpPr/>
            <p:nvPr userDrawn="1"/>
          </p:nvCxnSpPr>
          <p:spPr>
            <a:xfrm>
              <a:off x="105222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 userDrawn="1"/>
          </p:nvCxnSpPr>
          <p:spPr>
            <a:xfrm>
              <a:off x="106662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42"/>
            <p:cNvCxnSpPr/>
            <p:nvPr userDrawn="1"/>
          </p:nvCxnSpPr>
          <p:spPr>
            <a:xfrm>
              <a:off x="53814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43"/>
            <p:cNvCxnSpPr/>
            <p:nvPr userDrawn="1"/>
          </p:nvCxnSpPr>
          <p:spPr>
            <a:xfrm>
              <a:off x="55254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jdelijke aanduiding voor verticale tekst 2"/>
          <p:cNvSpPr>
            <a:spLocks noGrp="1"/>
          </p:cNvSpPr>
          <p:nvPr userDrawn="1">
            <p:ph type="body" orient="vert" idx="1"/>
          </p:nvPr>
        </p:nvSpPr>
        <p:spPr>
          <a:xfrm>
            <a:off x="2954998" y="287994"/>
            <a:ext cx="8852400" cy="6282002"/>
          </a:xfrm>
          <a:noFill/>
        </p:spPr>
        <p:txBody>
          <a:bodyPr vert="horz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4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0" y="287997"/>
            <a:ext cx="240599" cy="2426395"/>
          </a:xfrm>
          <a:solidFill>
            <a:srgbClr val="F37021"/>
          </a:solidFill>
        </p:spPr>
        <p:txBody>
          <a:bodyPr vert="vert270" anchor="ctr"/>
          <a:lstStyle>
            <a:lvl1pPr marL="0" indent="0" algn="l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91025" y="6569997"/>
            <a:ext cx="978776" cy="2959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rgbClr val="988A86"/>
                </a:solidFill>
              </a:defRPr>
            </a:lvl1pPr>
          </a:lstStyle>
          <a:p>
            <a:fld id="{35CC6AB2-6C9E-41D6-813E-4E54914AA580}" type="datetime3">
              <a:rPr lang="en-US" smtClean="0"/>
              <a:t>17 October 2024</a:t>
            </a:fld>
            <a:endParaRPr lang="en-US" dirty="0"/>
          </a:p>
        </p:txBody>
      </p:sp>
      <p:sp>
        <p:nvSpPr>
          <p:cNvPr id="5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69799" y="6569997"/>
            <a:ext cx="4996800" cy="2959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88A8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84600" y="6569997"/>
            <a:ext cx="306425" cy="2959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>
                <a:solidFill>
                  <a:srgbClr val="988A86"/>
                </a:solidFill>
              </a:defRPr>
            </a:lvl1pPr>
          </a:lstStyle>
          <a:p>
            <a:fld id="{3C1C91B2-D80A-449A-A874-9D15922EA0F1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1" name="Afbeelding 6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584" y="5708196"/>
            <a:ext cx="2496186" cy="927335"/>
          </a:xfrm>
          <a:prstGeom prst="rect">
            <a:avLst/>
          </a:prstGeom>
          <a:ln>
            <a:noFill/>
          </a:ln>
        </p:spPr>
      </p:pic>
      <p:grpSp>
        <p:nvGrpSpPr>
          <p:cNvPr id="66" name="ZUYD logo"/>
          <p:cNvGrpSpPr/>
          <p:nvPr userDrawn="1"/>
        </p:nvGrpSpPr>
        <p:grpSpPr>
          <a:xfrm>
            <a:off x="11193981" y="5919787"/>
            <a:ext cx="469419" cy="506213"/>
            <a:chOff x="0" y="-7639050"/>
            <a:chExt cx="6359525" cy="6858000"/>
          </a:xfrm>
          <a:solidFill>
            <a:schemeClr val="accent1"/>
          </a:solidFill>
        </p:grpSpPr>
        <p:sp>
          <p:nvSpPr>
            <p:cNvPr id="67" name="D"/>
            <p:cNvSpPr>
              <a:spLocks noEditPoints="1"/>
            </p:cNvSpPr>
            <p:nvPr/>
          </p:nvSpPr>
          <p:spPr bwMode="auto">
            <a:xfrm>
              <a:off x="3727450" y="-3719513"/>
              <a:ext cx="2632075" cy="2938463"/>
            </a:xfrm>
            <a:custGeom>
              <a:avLst/>
              <a:gdLst>
                <a:gd name="T0" fmla="*/ 466 w 1658"/>
                <a:gd name="T1" fmla="*/ 1479 h 1851"/>
                <a:gd name="T2" fmla="*/ 642 w 1658"/>
                <a:gd name="T3" fmla="*/ 1478 h 1851"/>
                <a:gd name="T4" fmla="*/ 709 w 1658"/>
                <a:gd name="T5" fmla="*/ 1475 h 1851"/>
                <a:gd name="T6" fmla="*/ 778 w 1658"/>
                <a:gd name="T7" fmla="*/ 1469 h 1851"/>
                <a:gd name="T8" fmla="*/ 847 w 1658"/>
                <a:gd name="T9" fmla="*/ 1457 h 1851"/>
                <a:gd name="T10" fmla="*/ 916 w 1658"/>
                <a:gd name="T11" fmla="*/ 1439 h 1851"/>
                <a:gd name="T12" fmla="*/ 980 w 1658"/>
                <a:gd name="T13" fmla="*/ 1410 h 1851"/>
                <a:gd name="T14" fmla="*/ 1039 w 1658"/>
                <a:gd name="T15" fmla="*/ 1369 h 1851"/>
                <a:gd name="T16" fmla="*/ 1091 w 1658"/>
                <a:gd name="T17" fmla="*/ 1317 h 1851"/>
                <a:gd name="T18" fmla="*/ 1134 w 1658"/>
                <a:gd name="T19" fmla="*/ 1248 h 1851"/>
                <a:gd name="T20" fmla="*/ 1167 w 1658"/>
                <a:gd name="T21" fmla="*/ 1161 h 1851"/>
                <a:gd name="T22" fmla="*/ 1189 w 1658"/>
                <a:gd name="T23" fmla="*/ 1055 h 1851"/>
                <a:gd name="T24" fmla="*/ 1196 w 1658"/>
                <a:gd name="T25" fmla="*/ 928 h 1851"/>
                <a:gd name="T26" fmla="*/ 1192 w 1658"/>
                <a:gd name="T27" fmla="*/ 818 h 1851"/>
                <a:gd name="T28" fmla="*/ 1172 w 1658"/>
                <a:gd name="T29" fmla="*/ 711 h 1851"/>
                <a:gd name="T30" fmla="*/ 1130 w 1658"/>
                <a:gd name="T31" fmla="*/ 606 h 1851"/>
                <a:gd name="T32" fmla="*/ 1066 w 1658"/>
                <a:gd name="T33" fmla="*/ 517 h 1851"/>
                <a:gd name="T34" fmla="*/ 997 w 1658"/>
                <a:gd name="T35" fmla="*/ 459 h 1851"/>
                <a:gd name="T36" fmla="*/ 921 w 1658"/>
                <a:gd name="T37" fmla="*/ 421 h 1851"/>
                <a:gd name="T38" fmla="*/ 843 w 1658"/>
                <a:gd name="T39" fmla="*/ 402 h 1851"/>
                <a:gd name="T40" fmla="*/ 765 w 1658"/>
                <a:gd name="T41" fmla="*/ 393 h 1851"/>
                <a:gd name="T42" fmla="*/ 689 w 1658"/>
                <a:gd name="T43" fmla="*/ 390 h 1851"/>
                <a:gd name="T44" fmla="*/ 466 w 1658"/>
                <a:gd name="T45" fmla="*/ 390 h 1851"/>
                <a:gd name="T46" fmla="*/ 591 w 1658"/>
                <a:gd name="T47" fmla="*/ 0 h 1851"/>
                <a:gd name="T48" fmla="*/ 693 w 1658"/>
                <a:gd name="T49" fmla="*/ 1 h 1851"/>
                <a:gd name="T50" fmla="*/ 807 w 1658"/>
                <a:gd name="T51" fmla="*/ 8 h 1851"/>
                <a:gd name="T52" fmla="*/ 926 w 1658"/>
                <a:gd name="T53" fmla="*/ 21 h 1851"/>
                <a:gd name="T54" fmla="*/ 1049 w 1658"/>
                <a:gd name="T55" fmla="*/ 44 h 1851"/>
                <a:gd name="T56" fmla="*/ 1170 w 1658"/>
                <a:gd name="T57" fmla="*/ 82 h 1851"/>
                <a:gd name="T58" fmla="*/ 1286 w 1658"/>
                <a:gd name="T59" fmla="*/ 140 h 1851"/>
                <a:gd name="T60" fmla="*/ 1394 w 1658"/>
                <a:gd name="T61" fmla="*/ 217 h 1851"/>
                <a:gd name="T62" fmla="*/ 1487 w 1658"/>
                <a:gd name="T63" fmla="*/ 319 h 1851"/>
                <a:gd name="T64" fmla="*/ 1557 w 1658"/>
                <a:gd name="T65" fmla="*/ 436 h 1851"/>
                <a:gd name="T66" fmla="*/ 1609 w 1658"/>
                <a:gd name="T67" fmla="*/ 564 h 1851"/>
                <a:gd name="T68" fmla="*/ 1641 w 1658"/>
                <a:gd name="T69" fmla="*/ 699 h 1851"/>
                <a:gd name="T70" fmla="*/ 1657 w 1658"/>
                <a:gd name="T71" fmla="*/ 839 h 1851"/>
                <a:gd name="T72" fmla="*/ 1657 w 1658"/>
                <a:gd name="T73" fmla="*/ 975 h 1851"/>
                <a:gd name="T74" fmla="*/ 1647 w 1658"/>
                <a:gd name="T75" fmla="*/ 1092 h 1851"/>
                <a:gd name="T76" fmla="*/ 1631 w 1658"/>
                <a:gd name="T77" fmla="*/ 1189 h 1851"/>
                <a:gd name="T78" fmla="*/ 1611 w 1658"/>
                <a:gd name="T79" fmla="*/ 1266 h 1851"/>
                <a:gd name="T80" fmla="*/ 1559 w 1658"/>
                <a:gd name="T81" fmla="*/ 1403 h 1851"/>
                <a:gd name="T82" fmla="*/ 1495 w 1658"/>
                <a:gd name="T83" fmla="*/ 1517 h 1851"/>
                <a:gd name="T84" fmla="*/ 1419 w 1658"/>
                <a:gd name="T85" fmla="*/ 1609 h 1851"/>
                <a:gd name="T86" fmla="*/ 1335 w 1658"/>
                <a:gd name="T87" fmla="*/ 1682 h 1851"/>
                <a:gd name="T88" fmla="*/ 1247 w 1658"/>
                <a:gd name="T89" fmla="*/ 1740 h 1851"/>
                <a:gd name="T90" fmla="*/ 1157 w 1658"/>
                <a:gd name="T91" fmla="*/ 1782 h 1851"/>
                <a:gd name="T92" fmla="*/ 1065 w 1658"/>
                <a:gd name="T93" fmla="*/ 1812 h 1851"/>
                <a:gd name="T94" fmla="*/ 977 w 1658"/>
                <a:gd name="T95" fmla="*/ 1831 h 1851"/>
                <a:gd name="T96" fmla="*/ 895 w 1658"/>
                <a:gd name="T97" fmla="*/ 1843 h 1851"/>
                <a:gd name="T98" fmla="*/ 820 w 1658"/>
                <a:gd name="T99" fmla="*/ 1848 h 1851"/>
                <a:gd name="T100" fmla="*/ 757 w 1658"/>
                <a:gd name="T101" fmla="*/ 1851 h 1851"/>
                <a:gd name="T102" fmla="*/ 0 w 1658"/>
                <a:gd name="T103" fmla="*/ 1851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58" h="1851">
                  <a:moveTo>
                    <a:pt x="466" y="390"/>
                  </a:moveTo>
                  <a:lnTo>
                    <a:pt x="466" y="1479"/>
                  </a:lnTo>
                  <a:lnTo>
                    <a:pt x="609" y="1479"/>
                  </a:lnTo>
                  <a:lnTo>
                    <a:pt x="642" y="1478"/>
                  </a:lnTo>
                  <a:lnTo>
                    <a:pt x="674" y="1477"/>
                  </a:lnTo>
                  <a:lnTo>
                    <a:pt x="709" y="1475"/>
                  </a:lnTo>
                  <a:lnTo>
                    <a:pt x="744" y="1473"/>
                  </a:lnTo>
                  <a:lnTo>
                    <a:pt x="778" y="1469"/>
                  </a:lnTo>
                  <a:lnTo>
                    <a:pt x="813" y="1464"/>
                  </a:lnTo>
                  <a:lnTo>
                    <a:pt x="847" y="1457"/>
                  </a:lnTo>
                  <a:lnTo>
                    <a:pt x="881" y="1449"/>
                  </a:lnTo>
                  <a:lnTo>
                    <a:pt x="916" y="1439"/>
                  </a:lnTo>
                  <a:lnTo>
                    <a:pt x="948" y="1426"/>
                  </a:lnTo>
                  <a:lnTo>
                    <a:pt x="980" y="1410"/>
                  </a:lnTo>
                  <a:lnTo>
                    <a:pt x="1010" y="1392"/>
                  </a:lnTo>
                  <a:lnTo>
                    <a:pt x="1039" y="1369"/>
                  </a:lnTo>
                  <a:lnTo>
                    <a:pt x="1066" y="1344"/>
                  </a:lnTo>
                  <a:lnTo>
                    <a:pt x="1091" y="1317"/>
                  </a:lnTo>
                  <a:lnTo>
                    <a:pt x="1113" y="1284"/>
                  </a:lnTo>
                  <a:lnTo>
                    <a:pt x="1134" y="1248"/>
                  </a:lnTo>
                  <a:lnTo>
                    <a:pt x="1153" y="1207"/>
                  </a:lnTo>
                  <a:lnTo>
                    <a:pt x="1167" y="1161"/>
                  </a:lnTo>
                  <a:lnTo>
                    <a:pt x="1180" y="1111"/>
                  </a:lnTo>
                  <a:lnTo>
                    <a:pt x="1189" y="1055"/>
                  </a:lnTo>
                  <a:lnTo>
                    <a:pt x="1195" y="995"/>
                  </a:lnTo>
                  <a:lnTo>
                    <a:pt x="1196" y="928"/>
                  </a:lnTo>
                  <a:lnTo>
                    <a:pt x="1196" y="873"/>
                  </a:lnTo>
                  <a:lnTo>
                    <a:pt x="1192" y="818"/>
                  </a:lnTo>
                  <a:lnTo>
                    <a:pt x="1184" y="764"/>
                  </a:lnTo>
                  <a:lnTo>
                    <a:pt x="1172" y="711"/>
                  </a:lnTo>
                  <a:lnTo>
                    <a:pt x="1155" y="657"/>
                  </a:lnTo>
                  <a:lnTo>
                    <a:pt x="1130" y="606"/>
                  </a:lnTo>
                  <a:lnTo>
                    <a:pt x="1099" y="555"/>
                  </a:lnTo>
                  <a:lnTo>
                    <a:pt x="1066" y="517"/>
                  </a:lnTo>
                  <a:lnTo>
                    <a:pt x="1032" y="486"/>
                  </a:lnTo>
                  <a:lnTo>
                    <a:pt x="997" y="459"/>
                  </a:lnTo>
                  <a:lnTo>
                    <a:pt x="959" y="438"/>
                  </a:lnTo>
                  <a:lnTo>
                    <a:pt x="921" y="421"/>
                  </a:lnTo>
                  <a:lnTo>
                    <a:pt x="881" y="410"/>
                  </a:lnTo>
                  <a:lnTo>
                    <a:pt x="843" y="402"/>
                  </a:lnTo>
                  <a:lnTo>
                    <a:pt x="804" y="397"/>
                  </a:lnTo>
                  <a:lnTo>
                    <a:pt x="765" y="393"/>
                  </a:lnTo>
                  <a:lnTo>
                    <a:pt x="727" y="391"/>
                  </a:lnTo>
                  <a:lnTo>
                    <a:pt x="689" y="390"/>
                  </a:lnTo>
                  <a:lnTo>
                    <a:pt x="654" y="390"/>
                  </a:lnTo>
                  <a:lnTo>
                    <a:pt x="466" y="390"/>
                  </a:lnTo>
                  <a:close/>
                  <a:moveTo>
                    <a:pt x="0" y="0"/>
                  </a:moveTo>
                  <a:lnTo>
                    <a:pt x="591" y="0"/>
                  </a:lnTo>
                  <a:lnTo>
                    <a:pt x="640" y="0"/>
                  </a:lnTo>
                  <a:lnTo>
                    <a:pt x="693" y="1"/>
                  </a:lnTo>
                  <a:lnTo>
                    <a:pt x="749" y="4"/>
                  </a:lnTo>
                  <a:lnTo>
                    <a:pt x="807" y="8"/>
                  </a:lnTo>
                  <a:lnTo>
                    <a:pt x="866" y="13"/>
                  </a:lnTo>
                  <a:lnTo>
                    <a:pt x="926" y="21"/>
                  </a:lnTo>
                  <a:lnTo>
                    <a:pt x="988" y="31"/>
                  </a:lnTo>
                  <a:lnTo>
                    <a:pt x="1049" y="44"/>
                  </a:lnTo>
                  <a:lnTo>
                    <a:pt x="1109" y="61"/>
                  </a:lnTo>
                  <a:lnTo>
                    <a:pt x="1170" y="82"/>
                  </a:lnTo>
                  <a:lnTo>
                    <a:pt x="1229" y="109"/>
                  </a:lnTo>
                  <a:lnTo>
                    <a:pt x="1286" y="140"/>
                  </a:lnTo>
                  <a:lnTo>
                    <a:pt x="1341" y="175"/>
                  </a:lnTo>
                  <a:lnTo>
                    <a:pt x="1394" y="217"/>
                  </a:lnTo>
                  <a:lnTo>
                    <a:pt x="1442" y="267"/>
                  </a:lnTo>
                  <a:lnTo>
                    <a:pt x="1487" y="319"/>
                  </a:lnTo>
                  <a:lnTo>
                    <a:pt x="1525" y="377"/>
                  </a:lnTo>
                  <a:lnTo>
                    <a:pt x="1557" y="436"/>
                  </a:lnTo>
                  <a:lnTo>
                    <a:pt x="1585" y="499"/>
                  </a:lnTo>
                  <a:lnTo>
                    <a:pt x="1609" y="564"/>
                  </a:lnTo>
                  <a:lnTo>
                    <a:pt x="1627" y="631"/>
                  </a:lnTo>
                  <a:lnTo>
                    <a:pt x="1641" y="699"/>
                  </a:lnTo>
                  <a:lnTo>
                    <a:pt x="1651" y="768"/>
                  </a:lnTo>
                  <a:lnTo>
                    <a:pt x="1657" y="839"/>
                  </a:lnTo>
                  <a:lnTo>
                    <a:pt x="1658" y="910"/>
                  </a:lnTo>
                  <a:lnTo>
                    <a:pt x="1657" y="975"/>
                  </a:lnTo>
                  <a:lnTo>
                    <a:pt x="1653" y="1037"/>
                  </a:lnTo>
                  <a:lnTo>
                    <a:pt x="1647" y="1092"/>
                  </a:lnTo>
                  <a:lnTo>
                    <a:pt x="1640" y="1143"/>
                  </a:lnTo>
                  <a:lnTo>
                    <a:pt x="1631" y="1189"/>
                  </a:lnTo>
                  <a:lnTo>
                    <a:pt x="1620" y="1230"/>
                  </a:lnTo>
                  <a:lnTo>
                    <a:pt x="1611" y="1266"/>
                  </a:lnTo>
                  <a:lnTo>
                    <a:pt x="1586" y="1338"/>
                  </a:lnTo>
                  <a:lnTo>
                    <a:pt x="1559" y="1403"/>
                  </a:lnTo>
                  <a:lnTo>
                    <a:pt x="1529" y="1462"/>
                  </a:lnTo>
                  <a:lnTo>
                    <a:pt x="1495" y="1517"/>
                  </a:lnTo>
                  <a:lnTo>
                    <a:pt x="1458" y="1566"/>
                  </a:lnTo>
                  <a:lnTo>
                    <a:pt x="1419" y="1609"/>
                  </a:lnTo>
                  <a:lnTo>
                    <a:pt x="1378" y="1648"/>
                  </a:lnTo>
                  <a:lnTo>
                    <a:pt x="1335" y="1682"/>
                  </a:lnTo>
                  <a:lnTo>
                    <a:pt x="1292" y="1712"/>
                  </a:lnTo>
                  <a:lnTo>
                    <a:pt x="1247" y="1740"/>
                  </a:lnTo>
                  <a:lnTo>
                    <a:pt x="1201" y="1762"/>
                  </a:lnTo>
                  <a:lnTo>
                    <a:pt x="1157" y="1782"/>
                  </a:lnTo>
                  <a:lnTo>
                    <a:pt x="1111" y="1797"/>
                  </a:lnTo>
                  <a:lnTo>
                    <a:pt x="1065" y="1812"/>
                  </a:lnTo>
                  <a:lnTo>
                    <a:pt x="1020" y="1822"/>
                  </a:lnTo>
                  <a:lnTo>
                    <a:pt x="977" y="1831"/>
                  </a:lnTo>
                  <a:lnTo>
                    <a:pt x="935" y="1838"/>
                  </a:lnTo>
                  <a:lnTo>
                    <a:pt x="895" y="1843"/>
                  </a:lnTo>
                  <a:lnTo>
                    <a:pt x="857" y="1846"/>
                  </a:lnTo>
                  <a:lnTo>
                    <a:pt x="820" y="1848"/>
                  </a:lnTo>
                  <a:lnTo>
                    <a:pt x="787" y="1850"/>
                  </a:lnTo>
                  <a:lnTo>
                    <a:pt x="757" y="1851"/>
                  </a:lnTo>
                  <a:lnTo>
                    <a:pt x="729" y="1851"/>
                  </a:lnTo>
                  <a:lnTo>
                    <a:pt x="0" y="185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Y"/>
            <p:cNvSpPr>
              <a:spLocks/>
            </p:cNvSpPr>
            <p:nvPr/>
          </p:nvSpPr>
          <p:spPr bwMode="auto">
            <a:xfrm>
              <a:off x="0" y="-3719513"/>
              <a:ext cx="2941638" cy="2938463"/>
            </a:xfrm>
            <a:custGeom>
              <a:avLst/>
              <a:gdLst>
                <a:gd name="T0" fmla="*/ 0 w 1853"/>
                <a:gd name="T1" fmla="*/ 0 h 1851"/>
                <a:gd name="T2" fmla="*/ 532 w 1853"/>
                <a:gd name="T3" fmla="*/ 0 h 1851"/>
                <a:gd name="T4" fmla="*/ 932 w 1853"/>
                <a:gd name="T5" fmla="*/ 635 h 1851"/>
                <a:gd name="T6" fmla="*/ 939 w 1853"/>
                <a:gd name="T7" fmla="*/ 617 h 1851"/>
                <a:gd name="T8" fmla="*/ 947 w 1853"/>
                <a:gd name="T9" fmla="*/ 601 h 1851"/>
                <a:gd name="T10" fmla="*/ 954 w 1853"/>
                <a:gd name="T11" fmla="*/ 588 h 1851"/>
                <a:gd name="T12" fmla="*/ 960 w 1853"/>
                <a:gd name="T13" fmla="*/ 573 h 1851"/>
                <a:gd name="T14" fmla="*/ 969 w 1853"/>
                <a:gd name="T15" fmla="*/ 559 h 1851"/>
                <a:gd name="T16" fmla="*/ 979 w 1853"/>
                <a:gd name="T17" fmla="*/ 542 h 1851"/>
                <a:gd name="T18" fmla="*/ 992 w 1853"/>
                <a:gd name="T19" fmla="*/ 521 h 1851"/>
                <a:gd name="T20" fmla="*/ 1007 w 1853"/>
                <a:gd name="T21" fmla="*/ 495 h 1851"/>
                <a:gd name="T22" fmla="*/ 1325 w 1853"/>
                <a:gd name="T23" fmla="*/ 0 h 1851"/>
                <a:gd name="T24" fmla="*/ 1853 w 1853"/>
                <a:gd name="T25" fmla="*/ 0 h 1851"/>
                <a:gd name="T26" fmla="*/ 1152 w 1853"/>
                <a:gd name="T27" fmla="*/ 975 h 1851"/>
                <a:gd name="T28" fmla="*/ 1152 w 1853"/>
                <a:gd name="T29" fmla="*/ 1851 h 1851"/>
                <a:gd name="T30" fmla="*/ 696 w 1853"/>
                <a:gd name="T31" fmla="*/ 1851 h 1851"/>
                <a:gd name="T32" fmla="*/ 696 w 1853"/>
                <a:gd name="T33" fmla="*/ 988 h 1851"/>
                <a:gd name="T34" fmla="*/ 0 w 1853"/>
                <a:gd name="T35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53" h="1851">
                  <a:moveTo>
                    <a:pt x="0" y="0"/>
                  </a:moveTo>
                  <a:lnTo>
                    <a:pt x="532" y="0"/>
                  </a:lnTo>
                  <a:lnTo>
                    <a:pt x="932" y="635"/>
                  </a:lnTo>
                  <a:lnTo>
                    <a:pt x="939" y="617"/>
                  </a:lnTo>
                  <a:lnTo>
                    <a:pt x="947" y="601"/>
                  </a:lnTo>
                  <a:lnTo>
                    <a:pt x="954" y="588"/>
                  </a:lnTo>
                  <a:lnTo>
                    <a:pt x="960" y="573"/>
                  </a:lnTo>
                  <a:lnTo>
                    <a:pt x="969" y="559"/>
                  </a:lnTo>
                  <a:lnTo>
                    <a:pt x="979" y="542"/>
                  </a:lnTo>
                  <a:lnTo>
                    <a:pt x="992" y="521"/>
                  </a:lnTo>
                  <a:lnTo>
                    <a:pt x="1007" y="495"/>
                  </a:lnTo>
                  <a:lnTo>
                    <a:pt x="1325" y="0"/>
                  </a:lnTo>
                  <a:lnTo>
                    <a:pt x="1853" y="0"/>
                  </a:lnTo>
                  <a:lnTo>
                    <a:pt x="1152" y="975"/>
                  </a:lnTo>
                  <a:lnTo>
                    <a:pt x="1152" y="1851"/>
                  </a:lnTo>
                  <a:lnTo>
                    <a:pt x="696" y="1851"/>
                  </a:lnTo>
                  <a:lnTo>
                    <a:pt x="696" y="98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U"/>
            <p:cNvSpPr>
              <a:spLocks/>
            </p:cNvSpPr>
            <p:nvPr/>
          </p:nvSpPr>
          <p:spPr bwMode="auto">
            <a:xfrm>
              <a:off x="3727450" y="-7639050"/>
              <a:ext cx="2511425" cy="3005138"/>
            </a:xfrm>
            <a:custGeom>
              <a:avLst/>
              <a:gdLst>
                <a:gd name="T0" fmla="*/ 467 w 1582"/>
                <a:gd name="T1" fmla="*/ 0 h 1893"/>
                <a:gd name="T2" fmla="*/ 467 w 1582"/>
                <a:gd name="T3" fmla="*/ 1200 h 1893"/>
                <a:gd name="T4" fmla="*/ 473 w 1582"/>
                <a:gd name="T5" fmla="*/ 1283 h 1893"/>
                <a:gd name="T6" fmla="*/ 487 w 1582"/>
                <a:gd name="T7" fmla="*/ 1354 h 1893"/>
                <a:gd name="T8" fmla="*/ 522 w 1582"/>
                <a:gd name="T9" fmla="*/ 1415 h 1893"/>
                <a:gd name="T10" fmla="*/ 579 w 1582"/>
                <a:gd name="T11" fmla="*/ 1461 h 1893"/>
                <a:gd name="T12" fmla="*/ 647 w 1582"/>
                <a:gd name="T13" fmla="*/ 1490 h 1893"/>
                <a:gd name="T14" fmla="*/ 723 w 1582"/>
                <a:gd name="T15" fmla="*/ 1505 h 1893"/>
                <a:gd name="T16" fmla="*/ 800 w 1582"/>
                <a:gd name="T17" fmla="*/ 1511 h 1893"/>
                <a:gd name="T18" fmla="*/ 895 w 1582"/>
                <a:gd name="T19" fmla="*/ 1503 h 1893"/>
                <a:gd name="T20" fmla="*/ 967 w 1582"/>
                <a:gd name="T21" fmla="*/ 1482 h 1893"/>
                <a:gd name="T22" fmla="*/ 1022 w 1582"/>
                <a:gd name="T23" fmla="*/ 1449 h 1893"/>
                <a:gd name="T24" fmla="*/ 1061 w 1582"/>
                <a:gd name="T25" fmla="*/ 1409 h 1893"/>
                <a:gd name="T26" fmla="*/ 1088 w 1582"/>
                <a:gd name="T27" fmla="*/ 1360 h 1893"/>
                <a:gd name="T28" fmla="*/ 1104 w 1582"/>
                <a:gd name="T29" fmla="*/ 1309 h 1893"/>
                <a:gd name="T30" fmla="*/ 1113 w 1582"/>
                <a:gd name="T31" fmla="*/ 1255 h 1893"/>
                <a:gd name="T32" fmla="*/ 1116 w 1582"/>
                <a:gd name="T33" fmla="*/ 1202 h 1893"/>
                <a:gd name="T34" fmla="*/ 1117 w 1582"/>
                <a:gd name="T35" fmla="*/ 1152 h 1893"/>
                <a:gd name="T36" fmla="*/ 1582 w 1582"/>
                <a:gd name="T37" fmla="*/ 0 h 1893"/>
                <a:gd name="T38" fmla="*/ 1581 w 1582"/>
                <a:gd name="T39" fmla="*/ 1100 h 1893"/>
                <a:gd name="T40" fmla="*/ 1575 w 1582"/>
                <a:gd name="T41" fmla="*/ 1233 h 1893"/>
                <a:gd name="T42" fmla="*/ 1554 w 1582"/>
                <a:gd name="T43" fmla="*/ 1365 h 1893"/>
                <a:gd name="T44" fmla="*/ 1509 w 1582"/>
                <a:gd name="T45" fmla="*/ 1495 h 1893"/>
                <a:gd name="T46" fmla="*/ 1440 w 1582"/>
                <a:gd name="T47" fmla="*/ 1609 h 1893"/>
                <a:gd name="T48" fmla="*/ 1360 w 1582"/>
                <a:gd name="T49" fmla="*/ 1694 h 1893"/>
                <a:gd name="T50" fmla="*/ 1271 w 1582"/>
                <a:gd name="T51" fmla="*/ 1761 h 1893"/>
                <a:gd name="T52" fmla="*/ 1178 w 1582"/>
                <a:gd name="T53" fmla="*/ 1810 h 1893"/>
                <a:gd name="T54" fmla="*/ 1085 w 1582"/>
                <a:gd name="T55" fmla="*/ 1846 h 1893"/>
                <a:gd name="T56" fmla="*/ 995 w 1582"/>
                <a:gd name="T57" fmla="*/ 1869 h 1893"/>
                <a:gd name="T58" fmla="*/ 916 w 1582"/>
                <a:gd name="T59" fmla="*/ 1884 h 1893"/>
                <a:gd name="T60" fmla="*/ 849 w 1582"/>
                <a:gd name="T61" fmla="*/ 1890 h 1893"/>
                <a:gd name="T62" fmla="*/ 800 w 1582"/>
                <a:gd name="T63" fmla="*/ 1893 h 1893"/>
                <a:gd name="T64" fmla="*/ 723 w 1582"/>
                <a:gd name="T65" fmla="*/ 1892 h 1893"/>
                <a:gd name="T66" fmla="*/ 596 w 1582"/>
                <a:gd name="T67" fmla="*/ 1875 h 1893"/>
                <a:gd name="T68" fmla="*/ 470 w 1582"/>
                <a:gd name="T69" fmla="*/ 1842 h 1893"/>
                <a:gd name="T70" fmla="*/ 353 w 1582"/>
                <a:gd name="T71" fmla="*/ 1793 h 1893"/>
                <a:gd name="T72" fmla="*/ 242 w 1582"/>
                <a:gd name="T73" fmla="*/ 1724 h 1893"/>
                <a:gd name="T74" fmla="*/ 157 w 1582"/>
                <a:gd name="T75" fmla="*/ 1643 h 1893"/>
                <a:gd name="T76" fmla="*/ 94 w 1582"/>
                <a:gd name="T77" fmla="*/ 1557 h 1893"/>
                <a:gd name="T78" fmla="*/ 51 w 1582"/>
                <a:gd name="T79" fmla="*/ 1464 h 1893"/>
                <a:gd name="T80" fmla="*/ 22 w 1582"/>
                <a:gd name="T81" fmla="*/ 1367 h 1893"/>
                <a:gd name="T82" fmla="*/ 8 w 1582"/>
                <a:gd name="T83" fmla="*/ 1269 h 1893"/>
                <a:gd name="T84" fmla="*/ 1 w 1582"/>
                <a:gd name="T85" fmla="*/ 1172 h 1893"/>
                <a:gd name="T86" fmla="*/ 0 w 1582"/>
                <a:gd name="T87" fmla="*/ 1079 h 1893"/>
                <a:gd name="T88" fmla="*/ 0 w 1582"/>
                <a:gd name="T89" fmla="*/ 0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82" h="1893">
                  <a:moveTo>
                    <a:pt x="0" y="0"/>
                  </a:moveTo>
                  <a:lnTo>
                    <a:pt x="467" y="0"/>
                  </a:lnTo>
                  <a:lnTo>
                    <a:pt x="467" y="1155"/>
                  </a:lnTo>
                  <a:lnTo>
                    <a:pt x="467" y="1200"/>
                  </a:lnTo>
                  <a:lnTo>
                    <a:pt x="469" y="1242"/>
                  </a:lnTo>
                  <a:lnTo>
                    <a:pt x="473" y="1283"/>
                  </a:lnTo>
                  <a:lnTo>
                    <a:pt x="478" y="1321"/>
                  </a:lnTo>
                  <a:lnTo>
                    <a:pt x="487" y="1354"/>
                  </a:lnTo>
                  <a:lnTo>
                    <a:pt x="502" y="1385"/>
                  </a:lnTo>
                  <a:lnTo>
                    <a:pt x="522" y="1415"/>
                  </a:lnTo>
                  <a:lnTo>
                    <a:pt x="549" y="1440"/>
                  </a:lnTo>
                  <a:lnTo>
                    <a:pt x="579" y="1461"/>
                  </a:lnTo>
                  <a:lnTo>
                    <a:pt x="612" y="1477"/>
                  </a:lnTo>
                  <a:lnTo>
                    <a:pt x="647" y="1490"/>
                  </a:lnTo>
                  <a:lnTo>
                    <a:pt x="684" y="1499"/>
                  </a:lnTo>
                  <a:lnTo>
                    <a:pt x="723" y="1505"/>
                  </a:lnTo>
                  <a:lnTo>
                    <a:pt x="761" y="1509"/>
                  </a:lnTo>
                  <a:lnTo>
                    <a:pt x="800" y="1511"/>
                  </a:lnTo>
                  <a:lnTo>
                    <a:pt x="850" y="1508"/>
                  </a:lnTo>
                  <a:lnTo>
                    <a:pt x="895" y="1503"/>
                  </a:lnTo>
                  <a:lnTo>
                    <a:pt x="933" y="1494"/>
                  </a:lnTo>
                  <a:lnTo>
                    <a:pt x="967" y="1482"/>
                  </a:lnTo>
                  <a:lnTo>
                    <a:pt x="997" y="1467"/>
                  </a:lnTo>
                  <a:lnTo>
                    <a:pt x="1022" y="1449"/>
                  </a:lnTo>
                  <a:lnTo>
                    <a:pt x="1044" y="1430"/>
                  </a:lnTo>
                  <a:lnTo>
                    <a:pt x="1061" y="1409"/>
                  </a:lnTo>
                  <a:lnTo>
                    <a:pt x="1077" y="1385"/>
                  </a:lnTo>
                  <a:lnTo>
                    <a:pt x="1088" y="1360"/>
                  </a:lnTo>
                  <a:lnTo>
                    <a:pt x="1098" y="1335"/>
                  </a:lnTo>
                  <a:lnTo>
                    <a:pt x="1104" y="1309"/>
                  </a:lnTo>
                  <a:lnTo>
                    <a:pt x="1109" y="1282"/>
                  </a:lnTo>
                  <a:lnTo>
                    <a:pt x="1113" y="1255"/>
                  </a:lnTo>
                  <a:lnTo>
                    <a:pt x="1115" y="1228"/>
                  </a:lnTo>
                  <a:lnTo>
                    <a:pt x="1116" y="1202"/>
                  </a:lnTo>
                  <a:lnTo>
                    <a:pt x="1117" y="1176"/>
                  </a:lnTo>
                  <a:lnTo>
                    <a:pt x="1117" y="1152"/>
                  </a:lnTo>
                  <a:lnTo>
                    <a:pt x="1117" y="0"/>
                  </a:lnTo>
                  <a:lnTo>
                    <a:pt x="1582" y="0"/>
                  </a:lnTo>
                  <a:lnTo>
                    <a:pt x="1582" y="1033"/>
                  </a:lnTo>
                  <a:lnTo>
                    <a:pt x="1581" y="1100"/>
                  </a:lnTo>
                  <a:lnTo>
                    <a:pt x="1578" y="1166"/>
                  </a:lnTo>
                  <a:lnTo>
                    <a:pt x="1575" y="1233"/>
                  </a:lnTo>
                  <a:lnTo>
                    <a:pt x="1565" y="1300"/>
                  </a:lnTo>
                  <a:lnTo>
                    <a:pt x="1554" y="1365"/>
                  </a:lnTo>
                  <a:lnTo>
                    <a:pt x="1534" y="1431"/>
                  </a:lnTo>
                  <a:lnTo>
                    <a:pt x="1509" y="1495"/>
                  </a:lnTo>
                  <a:lnTo>
                    <a:pt x="1475" y="1558"/>
                  </a:lnTo>
                  <a:lnTo>
                    <a:pt x="1440" y="1609"/>
                  </a:lnTo>
                  <a:lnTo>
                    <a:pt x="1402" y="1653"/>
                  </a:lnTo>
                  <a:lnTo>
                    <a:pt x="1360" y="1694"/>
                  </a:lnTo>
                  <a:lnTo>
                    <a:pt x="1316" y="1729"/>
                  </a:lnTo>
                  <a:lnTo>
                    <a:pt x="1271" y="1761"/>
                  </a:lnTo>
                  <a:lnTo>
                    <a:pt x="1225" y="1787"/>
                  </a:lnTo>
                  <a:lnTo>
                    <a:pt x="1178" y="1810"/>
                  </a:lnTo>
                  <a:lnTo>
                    <a:pt x="1130" y="1829"/>
                  </a:lnTo>
                  <a:lnTo>
                    <a:pt x="1085" y="1846"/>
                  </a:lnTo>
                  <a:lnTo>
                    <a:pt x="1039" y="1859"/>
                  </a:lnTo>
                  <a:lnTo>
                    <a:pt x="995" y="1869"/>
                  </a:lnTo>
                  <a:lnTo>
                    <a:pt x="954" y="1877"/>
                  </a:lnTo>
                  <a:lnTo>
                    <a:pt x="916" y="1884"/>
                  </a:lnTo>
                  <a:lnTo>
                    <a:pt x="880" y="1888"/>
                  </a:lnTo>
                  <a:lnTo>
                    <a:pt x="849" y="1890"/>
                  </a:lnTo>
                  <a:lnTo>
                    <a:pt x="823" y="1893"/>
                  </a:lnTo>
                  <a:lnTo>
                    <a:pt x="800" y="1893"/>
                  </a:lnTo>
                  <a:lnTo>
                    <a:pt x="785" y="1893"/>
                  </a:lnTo>
                  <a:lnTo>
                    <a:pt x="723" y="1892"/>
                  </a:lnTo>
                  <a:lnTo>
                    <a:pt x="660" y="1885"/>
                  </a:lnTo>
                  <a:lnTo>
                    <a:pt x="596" y="1875"/>
                  </a:lnTo>
                  <a:lnTo>
                    <a:pt x="533" y="1860"/>
                  </a:lnTo>
                  <a:lnTo>
                    <a:pt x="470" y="1842"/>
                  </a:lnTo>
                  <a:lnTo>
                    <a:pt x="410" y="1820"/>
                  </a:lnTo>
                  <a:lnTo>
                    <a:pt x="353" y="1793"/>
                  </a:lnTo>
                  <a:lnTo>
                    <a:pt x="295" y="1759"/>
                  </a:lnTo>
                  <a:lnTo>
                    <a:pt x="242" y="1724"/>
                  </a:lnTo>
                  <a:lnTo>
                    <a:pt x="196" y="1685"/>
                  </a:lnTo>
                  <a:lnTo>
                    <a:pt x="157" y="1643"/>
                  </a:lnTo>
                  <a:lnTo>
                    <a:pt x="123" y="1601"/>
                  </a:lnTo>
                  <a:lnTo>
                    <a:pt x="94" y="1557"/>
                  </a:lnTo>
                  <a:lnTo>
                    <a:pt x="71" y="1509"/>
                  </a:lnTo>
                  <a:lnTo>
                    <a:pt x="51" y="1464"/>
                  </a:lnTo>
                  <a:lnTo>
                    <a:pt x="35" y="1415"/>
                  </a:lnTo>
                  <a:lnTo>
                    <a:pt x="22" y="1367"/>
                  </a:lnTo>
                  <a:lnTo>
                    <a:pt x="14" y="1318"/>
                  </a:lnTo>
                  <a:lnTo>
                    <a:pt x="8" y="1269"/>
                  </a:lnTo>
                  <a:lnTo>
                    <a:pt x="4" y="1220"/>
                  </a:lnTo>
                  <a:lnTo>
                    <a:pt x="1" y="1172"/>
                  </a:lnTo>
                  <a:lnTo>
                    <a:pt x="0" y="1125"/>
                  </a:lnTo>
                  <a:lnTo>
                    <a:pt x="0" y="1079"/>
                  </a:lnTo>
                  <a:lnTo>
                    <a:pt x="0" y="10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Z"/>
            <p:cNvSpPr>
              <a:spLocks/>
            </p:cNvSpPr>
            <p:nvPr/>
          </p:nvSpPr>
          <p:spPr bwMode="auto">
            <a:xfrm>
              <a:off x="219075" y="-7639050"/>
              <a:ext cx="2511425" cy="2938463"/>
            </a:xfrm>
            <a:custGeom>
              <a:avLst/>
              <a:gdLst>
                <a:gd name="T0" fmla="*/ 86 w 1582"/>
                <a:gd name="T1" fmla="*/ 0 h 1851"/>
                <a:gd name="T2" fmla="*/ 1582 w 1582"/>
                <a:gd name="T3" fmla="*/ 0 h 1851"/>
                <a:gd name="T4" fmla="*/ 1582 w 1582"/>
                <a:gd name="T5" fmla="*/ 363 h 1851"/>
                <a:gd name="T6" fmla="*/ 572 w 1582"/>
                <a:gd name="T7" fmla="*/ 1487 h 1851"/>
                <a:gd name="T8" fmla="*/ 1577 w 1582"/>
                <a:gd name="T9" fmla="*/ 1487 h 1851"/>
                <a:gd name="T10" fmla="*/ 1577 w 1582"/>
                <a:gd name="T11" fmla="*/ 1851 h 1851"/>
                <a:gd name="T12" fmla="*/ 0 w 1582"/>
                <a:gd name="T13" fmla="*/ 1851 h 1851"/>
                <a:gd name="T14" fmla="*/ 0 w 1582"/>
                <a:gd name="T15" fmla="*/ 1505 h 1851"/>
                <a:gd name="T16" fmla="*/ 1025 w 1582"/>
                <a:gd name="T17" fmla="*/ 363 h 1851"/>
                <a:gd name="T18" fmla="*/ 86 w 1582"/>
                <a:gd name="T19" fmla="*/ 363 h 1851"/>
                <a:gd name="T20" fmla="*/ 86 w 1582"/>
                <a:gd name="T21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2" h="1851">
                  <a:moveTo>
                    <a:pt x="86" y="0"/>
                  </a:moveTo>
                  <a:lnTo>
                    <a:pt x="1582" y="0"/>
                  </a:lnTo>
                  <a:lnTo>
                    <a:pt x="1582" y="363"/>
                  </a:lnTo>
                  <a:lnTo>
                    <a:pt x="572" y="1487"/>
                  </a:lnTo>
                  <a:lnTo>
                    <a:pt x="1577" y="1487"/>
                  </a:lnTo>
                  <a:lnTo>
                    <a:pt x="1577" y="1851"/>
                  </a:lnTo>
                  <a:lnTo>
                    <a:pt x="0" y="1851"/>
                  </a:lnTo>
                  <a:lnTo>
                    <a:pt x="0" y="1505"/>
                  </a:lnTo>
                  <a:lnTo>
                    <a:pt x="1025" y="363"/>
                  </a:lnTo>
                  <a:lnTo>
                    <a:pt x="86" y="36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5678882"/>
            <a:ext cx="1950720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13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6099175" y="-520792"/>
            <a:ext cx="609917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Leeg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384599" y="287997"/>
            <a:ext cx="11422799" cy="628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600" dirty="0"/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91025" y="6569997"/>
            <a:ext cx="978776" cy="2959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rgbClr val="988A86"/>
                </a:solidFill>
              </a:defRPr>
            </a:lvl1pPr>
          </a:lstStyle>
          <a:p>
            <a:fld id="{4E0533D6-960C-4A4F-AD1F-4D7C6CF5EA03}" type="datetime3">
              <a:rPr lang="en-US" smtClean="0"/>
              <a:t>17 October 2024</a:t>
            </a:fld>
            <a:endParaRPr lang="en-US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69799" y="6569997"/>
            <a:ext cx="4996800" cy="2959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88A8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84600" y="6569997"/>
            <a:ext cx="306425" cy="2959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>
                <a:solidFill>
                  <a:srgbClr val="988A86"/>
                </a:solidFill>
              </a:defRPr>
            </a:lvl1pPr>
          </a:lstStyle>
          <a:p>
            <a:fld id="{3C1C91B2-D80A-449A-A874-9D15922EA0F1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584" y="5708196"/>
            <a:ext cx="2496186" cy="927335"/>
          </a:xfrm>
          <a:prstGeom prst="rect">
            <a:avLst/>
          </a:prstGeom>
          <a:ln>
            <a:noFill/>
          </a:ln>
        </p:spPr>
      </p:pic>
      <p:grpSp>
        <p:nvGrpSpPr>
          <p:cNvPr id="18" name="ZUYD logo"/>
          <p:cNvGrpSpPr/>
          <p:nvPr userDrawn="1"/>
        </p:nvGrpSpPr>
        <p:grpSpPr>
          <a:xfrm>
            <a:off x="11193981" y="5919787"/>
            <a:ext cx="469419" cy="506213"/>
            <a:chOff x="0" y="-7639050"/>
            <a:chExt cx="6359525" cy="6858000"/>
          </a:xfrm>
          <a:solidFill>
            <a:schemeClr val="accent1"/>
          </a:solidFill>
        </p:grpSpPr>
        <p:sp>
          <p:nvSpPr>
            <p:cNvPr id="19" name="D"/>
            <p:cNvSpPr>
              <a:spLocks noEditPoints="1"/>
            </p:cNvSpPr>
            <p:nvPr/>
          </p:nvSpPr>
          <p:spPr bwMode="auto">
            <a:xfrm>
              <a:off x="3727450" y="-3719513"/>
              <a:ext cx="2632075" cy="2938463"/>
            </a:xfrm>
            <a:custGeom>
              <a:avLst/>
              <a:gdLst>
                <a:gd name="T0" fmla="*/ 466 w 1658"/>
                <a:gd name="T1" fmla="*/ 1479 h 1851"/>
                <a:gd name="T2" fmla="*/ 642 w 1658"/>
                <a:gd name="T3" fmla="*/ 1478 h 1851"/>
                <a:gd name="T4" fmla="*/ 709 w 1658"/>
                <a:gd name="T5" fmla="*/ 1475 h 1851"/>
                <a:gd name="T6" fmla="*/ 778 w 1658"/>
                <a:gd name="T7" fmla="*/ 1469 h 1851"/>
                <a:gd name="T8" fmla="*/ 847 w 1658"/>
                <a:gd name="T9" fmla="*/ 1457 h 1851"/>
                <a:gd name="T10" fmla="*/ 916 w 1658"/>
                <a:gd name="T11" fmla="*/ 1439 h 1851"/>
                <a:gd name="T12" fmla="*/ 980 w 1658"/>
                <a:gd name="T13" fmla="*/ 1410 h 1851"/>
                <a:gd name="T14" fmla="*/ 1039 w 1658"/>
                <a:gd name="T15" fmla="*/ 1369 h 1851"/>
                <a:gd name="T16" fmla="*/ 1091 w 1658"/>
                <a:gd name="T17" fmla="*/ 1317 h 1851"/>
                <a:gd name="T18" fmla="*/ 1134 w 1658"/>
                <a:gd name="T19" fmla="*/ 1248 h 1851"/>
                <a:gd name="T20" fmla="*/ 1167 w 1658"/>
                <a:gd name="T21" fmla="*/ 1161 h 1851"/>
                <a:gd name="T22" fmla="*/ 1189 w 1658"/>
                <a:gd name="T23" fmla="*/ 1055 h 1851"/>
                <a:gd name="T24" fmla="*/ 1196 w 1658"/>
                <a:gd name="T25" fmla="*/ 928 h 1851"/>
                <a:gd name="T26" fmla="*/ 1192 w 1658"/>
                <a:gd name="T27" fmla="*/ 818 h 1851"/>
                <a:gd name="T28" fmla="*/ 1172 w 1658"/>
                <a:gd name="T29" fmla="*/ 711 h 1851"/>
                <a:gd name="T30" fmla="*/ 1130 w 1658"/>
                <a:gd name="T31" fmla="*/ 606 h 1851"/>
                <a:gd name="T32" fmla="*/ 1066 w 1658"/>
                <a:gd name="T33" fmla="*/ 517 h 1851"/>
                <a:gd name="T34" fmla="*/ 997 w 1658"/>
                <a:gd name="T35" fmla="*/ 459 h 1851"/>
                <a:gd name="T36" fmla="*/ 921 w 1658"/>
                <a:gd name="T37" fmla="*/ 421 h 1851"/>
                <a:gd name="T38" fmla="*/ 843 w 1658"/>
                <a:gd name="T39" fmla="*/ 402 h 1851"/>
                <a:gd name="T40" fmla="*/ 765 w 1658"/>
                <a:gd name="T41" fmla="*/ 393 h 1851"/>
                <a:gd name="T42" fmla="*/ 689 w 1658"/>
                <a:gd name="T43" fmla="*/ 390 h 1851"/>
                <a:gd name="T44" fmla="*/ 466 w 1658"/>
                <a:gd name="T45" fmla="*/ 390 h 1851"/>
                <a:gd name="T46" fmla="*/ 591 w 1658"/>
                <a:gd name="T47" fmla="*/ 0 h 1851"/>
                <a:gd name="T48" fmla="*/ 693 w 1658"/>
                <a:gd name="T49" fmla="*/ 1 h 1851"/>
                <a:gd name="T50" fmla="*/ 807 w 1658"/>
                <a:gd name="T51" fmla="*/ 8 h 1851"/>
                <a:gd name="T52" fmla="*/ 926 w 1658"/>
                <a:gd name="T53" fmla="*/ 21 h 1851"/>
                <a:gd name="T54" fmla="*/ 1049 w 1658"/>
                <a:gd name="T55" fmla="*/ 44 h 1851"/>
                <a:gd name="T56" fmla="*/ 1170 w 1658"/>
                <a:gd name="T57" fmla="*/ 82 h 1851"/>
                <a:gd name="T58" fmla="*/ 1286 w 1658"/>
                <a:gd name="T59" fmla="*/ 140 h 1851"/>
                <a:gd name="T60" fmla="*/ 1394 w 1658"/>
                <a:gd name="T61" fmla="*/ 217 h 1851"/>
                <a:gd name="T62" fmla="*/ 1487 w 1658"/>
                <a:gd name="T63" fmla="*/ 319 h 1851"/>
                <a:gd name="T64" fmla="*/ 1557 w 1658"/>
                <a:gd name="T65" fmla="*/ 436 h 1851"/>
                <a:gd name="T66" fmla="*/ 1609 w 1658"/>
                <a:gd name="T67" fmla="*/ 564 h 1851"/>
                <a:gd name="T68" fmla="*/ 1641 w 1658"/>
                <a:gd name="T69" fmla="*/ 699 h 1851"/>
                <a:gd name="T70" fmla="*/ 1657 w 1658"/>
                <a:gd name="T71" fmla="*/ 839 h 1851"/>
                <a:gd name="T72" fmla="*/ 1657 w 1658"/>
                <a:gd name="T73" fmla="*/ 975 h 1851"/>
                <a:gd name="T74" fmla="*/ 1647 w 1658"/>
                <a:gd name="T75" fmla="*/ 1092 h 1851"/>
                <a:gd name="T76" fmla="*/ 1631 w 1658"/>
                <a:gd name="T77" fmla="*/ 1189 h 1851"/>
                <a:gd name="T78" fmla="*/ 1611 w 1658"/>
                <a:gd name="T79" fmla="*/ 1266 h 1851"/>
                <a:gd name="T80" fmla="*/ 1559 w 1658"/>
                <a:gd name="T81" fmla="*/ 1403 h 1851"/>
                <a:gd name="T82" fmla="*/ 1495 w 1658"/>
                <a:gd name="T83" fmla="*/ 1517 h 1851"/>
                <a:gd name="T84" fmla="*/ 1419 w 1658"/>
                <a:gd name="T85" fmla="*/ 1609 h 1851"/>
                <a:gd name="T86" fmla="*/ 1335 w 1658"/>
                <a:gd name="T87" fmla="*/ 1682 h 1851"/>
                <a:gd name="T88" fmla="*/ 1247 w 1658"/>
                <a:gd name="T89" fmla="*/ 1740 h 1851"/>
                <a:gd name="T90" fmla="*/ 1157 w 1658"/>
                <a:gd name="T91" fmla="*/ 1782 h 1851"/>
                <a:gd name="T92" fmla="*/ 1065 w 1658"/>
                <a:gd name="T93" fmla="*/ 1812 h 1851"/>
                <a:gd name="T94" fmla="*/ 977 w 1658"/>
                <a:gd name="T95" fmla="*/ 1831 h 1851"/>
                <a:gd name="T96" fmla="*/ 895 w 1658"/>
                <a:gd name="T97" fmla="*/ 1843 h 1851"/>
                <a:gd name="T98" fmla="*/ 820 w 1658"/>
                <a:gd name="T99" fmla="*/ 1848 h 1851"/>
                <a:gd name="T100" fmla="*/ 757 w 1658"/>
                <a:gd name="T101" fmla="*/ 1851 h 1851"/>
                <a:gd name="T102" fmla="*/ 0 w 1658"/>
                <a:gd name="T103" fmla="*/ 1851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58" h="1851">
                  <a:moveTo>
                    <a:pt x="466" y="390"/>
                  </a:moveTo>
                  <a:lnTo>
                    <a:pt x="466" y="1479"/>
                  </a:lnTo>
                  <a:lnTo>
                    <a:pt x="609" y="1479"/>
                  </a:lnTo>
                  <a:lnTo>
                    <a:pt x="642" y="1478"/>
                  </a:lnTo>
                  <a:lnTo>
                    <a:pt x="674" y="1477"/>
                  </a:lnTo>
                  <a:lnTo>
                    <a:pt x="709" y="1475"/>
                  </a:lnTo>
                  <a:lnTo>
                    <a:pt x="744" y="1473"/>
                  </a:lnTo>
                  <a:lnTo>
                    <a:pt x="778" y="1469"/>
                  </a:lnTo>
                  <a:lnTo>
                    <a:pt x="813" y="1464"/>
                  </a:lnTo>
                  <a:lnTo>
                    <a:pt x="847" y="1457"/>
                  </a:lnTo>
                  <a:lnTo>
                    <a:pt x="881" y="1449"/>
                  </a:lnTo>
                  <a:lnTo>
                    <a:pt x="916" y="1439"/>
                  </a:lnTo>
                  <a:lnTo>
                    <a:pt x="948" y="1426"/>
                  </a:lnTo>
                  <a:lnTo>
                    <a:pt x="980" y="1410"/>
                  </a:lnTo>
                  <a:lnTo>
                    <a:pt x="1010" y="1392"/>
                  </a:lnTo>
                  <a:lnTo>
                    <a:pt x="1039" y="1369"/>
                  </a:lnTo>
                  <a:lnTo>
                    <a:pt x="1066" y="1344"/>
                  </a:lnTo>
                  <a:lnTo>
                    <a:pt x="1091" y="1317"/>
                  </a:lnTo>
                  <a:lnTo>
                    <a:pt x="1113" y="1284"/>
                  </a:lnTo>
                  <a:lnTo>
                    <a:pt x="1134" y="1248"/>
                  </a:lnTo>
                  <a:lnTo>
                    <a:pt x="1153" y="1207"/>
                  </a:lnTo>
                  <a:lnTo>
                    <a:pt x="1167" y="1161"/>
                  </a:lnTo>
                  <a:lnTo>
                    <a:pt x="1180" y="1111"/>
                  </a:lnTo>
                  <a:lnTo>
                    <a:pt x="1189" y="1055"/>
                  </a:lnTo>
                  <a:lnTo>
                    <a:pt x="1195" y="995"/>
                  </a:lnTo>
                  <a:lnTo>
                    <a:pt x="1196" y="928"/>
                  </a:lnTo>
                  <a:lnTo>
                    <a:pt x="1196" y="873"/>
                  </a:lnTo>
                  <a:lnTo>
                    <a:pt x="1192" y="818"/>
                  </a:lnTo>
                  <a:lnTo>
                    <a:pt x="1184" y="764"/>
                  </a:lnTo>
                  <a:lnTo>
                    <a:pt x="1172" y="711"/>
                  </a:lnTo>
                  <a:lnTo>
                    <a:pt x="1155" y="657"/>
                  </a:lnTo>
                  <a:lnTo>
                    <a:pt x="1130" y="606"/>
                  </a:lnTo>
                  <a:lnTo>
                    <a:pt x="1099" y="555"/>
                  </a:lnTo>
                  <a:lnTo>
                    <a:pt x="1066" y="517"/>
                  </a:lnTo>
                  <a:lnTo>
                    <a:pt x="1032" y="486"/>
                  </a:lnTo>
                  <a:lnTo>
                    <a:pt x="997" y="459"/>
                  </a:lnTo>
                  <a:lnTo>
                    <a:pt x="959" y="438"/>
                  </a:lnTo>
                  <a:lnTo>
                    <a:pt x="921" y="421"/>
                  </a:lnTo>
                  <a:lnTo>
                    <a:pt x="881" y="410"/>
                  </a:lnTo>
                  <a:lnTo>
                    <a:pt x="843" y="402"/>
                  </a:lnTo>
                  <a:lnTo>
                    <a:pt x="804" y="397"/>
                  </a:lnTo>
                  <a:lnTo>
                    <a:pt x="765" y="393"/>
                  </a:lnTo>
                  <a:lnTo>
                    <a:pt x="727" y="391"/>
                  </a:lnTo>
                  <a:lnTo>
                    <a:pt x="689" y="390"/>
                  </a:lnTo>
                  <a:lnTo>
                    <a:pt x="654" y="390"/>
                  </a:lnTo>
                  <a:lnTo>
                    <a:pt x="466" y="390"/>
                  </a:lnTo>
                  <a:close/>
                  <a:moveTo>
                    <a:pt x="0" y="0"/>
                  </a:moveTo>
                  <a:lnTo>
                    <a:pt x="591" y="0"/>
                  </a:lnTo>
                  <a:lnTo>
                    <a:pt x="640" y="0"/>
                  </a:lnTo>
                  <a:lnTo>
                    <a:pt x="693" y="1"/>
                  </a:lnTo>
                  <a:lnTo>
                    <a:pt x="749" y="4"/>
                  </a:lnTo>
                  <a:lnTo>
                    <a:pt x="807" y="8"/>
                  </a:lnTo>
                  <a:lnTo>
                    <a:pt x="866" y="13"/>
                  </a:lnTo>
                  <a:lnTo>
                    <a:pt x="926" y="21"/>
                  </a:lnTo>
                  <a:lnTo>
                    <a:pt x="988" y="31"/>
                  </a:lnTo>
                  <a:lnTo>
                    <a:pt x="1049" y="44"/>
                  </a:lnTo>
                  <a:lnTo>
                    <a:pt x="1109" y="61"/>
                  </a:lnTo>
                  <a:lnTo>
                    <a:pt x="1170" y="82"/>
                  </a:lnTo>
                  <a:lnTo>
                    <a:pt x="1229" y="109"/>
                  </a:lnTo>
                  <a:lnTo>
                    <a:pt x="1286" y="140"/>
                  </a:lnTo>
                  <a:lnTo>
                    <a:pt x="1341" y="175"/>
                  </a:lnTo>
                  <a:lnTo>
                    <a:pt x="1394" y="217"/>
                  </a:lnTo>
                  <a:lnTo>
                    <a:pt x="1442" y="267"/>
                  </a:lnTo>
                  <a:lnTo>
                    <a:pt x="1487" y="319"/>
                  </a:lnTo>
                  <a:lnTo>
                    <a:pt x="1525" y="377"/>
                  </a:lnTo>
                  <a:lnTo>
                    <a:pt x="1557" y="436"/>
                  </a:lnTo>
                  <a:lnTo>
                    <a:pt x="1585" y="499"/>
                  </a:lnTo>
                  <a:lnTo>
                    <a:pt x="1609" y="564"/>
                  </a:lnTo>
                  <a:lnTo>
                    <a:pt x="1627" y="631"/>
                  </a:lnTo>
                  <a:lnTo>
                    <a:pt x="1641" y="699"/>
                  </a:lnTo>
                  <a:lnTo>
                    <a:pt x="1651" y="768"/>
                  </a:lnTo>
                  <a:lnTo>
                    <a:pt x="1657" y="839"/>
                  </a:lnTo>
                  <a:lnTo>
                    <a:pt x="1658" y="910"/>
                  </a:lnTo>
                  <a:lnTo>
                    <a:pt x="1657" y="975"/>
                  </a:lnTo>
                  <a:lnTo>
                    <a:pt x="1653" y="1037"/>
                  </a:lnTo>
                  <a:lnTo>
                    <a:pt x="1647" y="1092"/>
                  </a:lnTo>
                  <a:lnTo>
                    <a:pt x="1640" y="1143"/>
                  </a:lnTo>
                  <a:lnTo>
                    <a:pt x="1631" y="1189"/>
                  </a:lnTo>
                  <a:lnTo>
                    <a:pt x="1620" y="1230"/>
                  </a:lnTo>
                  <a:lnTo>
                    <a:pt x="1611" y="1266"/>
                  </a:lnTo>
                  <a:lnTo>
                    <a:pt x="1586" y="1338"/>
                  </a:lnTo>
                  <a:lnTo>
                    <a:pt x="1559" y="1403"/>
                  </a:lnTo>
                  <a:lnTo>
                    <a:pt x="1529" y="1462"/>
                  </a:lnTo>
                  <a:lnTo>
                    <a:pt x="1495" y="1517"/>
                  </a:lnTo>
                  <a:lnTo>
                    <a:pt x="1458" y="1566"/>
                  </a:lnTo>
                  <a:lnTo>
                    <a:pt x="1419" y="1609"/>
                  </a:lnTo>
                  <a:lnTo>
                    <a:pt x="1378" y="1648"/>
                  </a:lnTo>
                  <a:lnTo>
                    <a:pt x="1335" y="1682"/>
                  </a:lnTo>
                  <a:lnTo>
                    <a:pt x="1292" y="1712"/>
                  </a:lnTo>
                  <a:lnTo>
                    <a:pt x="1247" y="1740"/>
                  </a:lnTo>
                  <a:lnTo>
                    <a:pt x="1201" y="1762"/>
                  </a:lnTo>
                  <a:lnTo>
                    <a:pt x="1157" y="1782"/>
                  </a:lnTo>
                  <a:lnTo>
                    <a:pt x="1111" y="1797"/>
                  </a:lnTo>
                  <a:lnTo>
                    <a:pt x="1065" y="1812"/>
                  </a:lnTo>
                  <a:lnTo>
                    <a:pt x="1020" y="1822"/>
                  </a:lnTo>
                  <a:lnTo>
                    <a:pt x="977" y="1831"/>
                  </a:lnTo>
                  <a:lnTo>
                    <a:pt x="935" y="1838"/>
                  </a:lnTo>
                  <a:lnTo>
                    <a:pt x="895" y="1843"/>
                  </a:lnTo>
                  <a:lnTo>
                    <a:pt x="857" y="1846"/>
                  </a:lnTo>
                  <a:lnTo>
                    <a:pt x="820" y="1848"/>
                  </a:lnTo>
                  <a:lnTo>
                    <a:pt x="787" y="1850"/>
                  </a:lnTo>
                  <a:lnTo>
                    <a:pt x="757" y="1851"/>
                  </a:lnTo>
                  <a:lnTo>
                    <a:pt x="729" y="1851"/>
                  </a:lnTo>
                  <a:lnTo>
                    <a:pt x="0" y="185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Y"/>
            <p:cNvSpPr>
              <a:spLocks/>
            </p:cNvSpPr>
            <p:nvPr/>
          </p:nvSpPr>
          <p:spPr bwMode="auto">
            <a:xfrm>
              <a:off x="0" y="-3719513"/>
              <a:ext cx="2941638" cy="2938463"/>
            </a:xfrm>
            <a:custGeom>
              <a:avLst/>
              <a:gdLst>
                <a:gd name="T0" fmla="*/ 0 w 1853"/>
                <a:gd name="T1" fmla="*/ 0 h 1851"/>
                <a:gd name="T2" fmla="*/ 532 w 1853"/>
                <a:gd name="T3" fmla="*/ 0 h 1851"/>
                <a:gd name="T4" fmla="*/ 932 w 1853"/>
                <a:gd name="T5" fmla="*/ 635 h 1851"/>
                <a:gd name="T6" fmla="*/ 939 w 1853"/>
                <a:gd name="T7" fmla="*/ 617 h 1851"/>
                <a:gd name="T8" fmla="*/ 947 w 1853"/>
                <a:gd name="T9" fmla="*/ 601 h 1851"/>
                <a:gd name="T10" fmla="*/ 954 w 1853"/>
                <a:gd name="T11" fmla="*/ 588 h 1851"/>
                <a:gd name="T12" fmla="*/ 960 w 1853"/>
                <a:gd name="T13" fmla="*/ 573 h 1851"/>
                <a:gd name="T14" fmla="*/ 969 w 1853"/>
                <a:gd name="T15" fmla="*/ 559 h 1851"/>
                <a:gd name="T16" fmla="*/ 979 w 1853"/>
                <a:gd name="T17" fmla="*/ 542 h 1851"/>
                <a:gd name="T18" fmla="*/ 992 w 1853"/>
                <a:gd name="T19" fmla="*/ 521 h 1851"/>
                <a:gd name="T20" fmla="*/ 1007 w 1853"/>
                <a:gd name="T21" fmla="*/ 495 h 1851"/>
                <a:gd name="T22" fmla="*/ 1325 w 1853"/>
                <a:gd name="T23" fmla="*/ 0 h 1851"/>
                <a:gd name="T24" fmla="*/ 1853 w 1853"/>
                <a:gd name="T25" fmla="*/ 0 h 1851"/>
                <a:gd name="T26" fmla="*/ 1152 w 1853"/>
                <a:gd name="T27" fmla="*/ 975 h 1851"/>
                <a:gd name="T28" fmla="*/ 1152 w 1853"/>
                <a:gd name="T29" fmla="*/ 1851 h 1851"/>
                <a:gd name="T30" fmla="*/ 696 w 1853"/>
                <a:gd name="T31" fmla="*/ 1851 h 1851"/>
                <a:gd name="T32" fmla="*/ 696 w 1853"/>
                <a:gd name="T33" fmla="*/ 988 h 1851"/>
                <a:gd name="T34" fmla="*/ 0 w 1853"/>
                <a:gd name="T35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53" h="1851">
                  <a:moveTo>
                    <a:pt x="0" y="0"/>
                  </a:moveTo>
                  <a:lnTo>
                    <a:pt x="532" y="0"/>
                  </a:lnTo>
                  <a:lnTo>
                    <a:pt x="932" y="635"/>
                  </a:lnTo>
                  <a:lnTo>
                    <a:pt x="939" y="617"/>
                  </a:lnTo>
                  <a:lnTo>
                    <a:pt x="947" y="601"/>
                  </a:lnTo>
                  <a:lnTo>
                    <a:pt x="954" y="588"/>
                  </a:lnTo>
                  <a:lnTo>
                    <a:pt x="960" y="573"/>
                  </a:lnTo>
                  <a:lnTo>
                    <a:pt x="969" y="559"/>
                  </a:lnTo>
                  <a:lnTo>
                    <a:pt x="979" y="542"/>
                  </a:lnTo>
                  <a:lnTo>
                    <a:pt x="992" y="521"/>
                  </a:lnTo>
                  <a:lnTo>
                    <a:pt x="1007" y="495"/>
                  </a:lnTo>
                  <a:lnTo>
                    <a:pt x="1325" y="0"/>
                  </a:lnTo>
                  <a:lnTo>
                    <a:pt x="1853" y="0"/>
                  </a:lnTo>
                  <a:lnTo>
                    <a:pt x="1152" y="975"/>
                  </a:lnTo>
                  <a:lnTo>
                    <a:pt x="1152" y="1851"/>
                  </a:lnTo>
                  <a:lnTo>
                    <a:pt x="696" y="1851"/>
                  </a:lnTo>
                  <a:lnTo>
                    <a:pt x="696" y="98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U"/>
            <p:cNvSpPr>
              <a:spLocks/>
            </p:cNvSpPr>
            <p:nvPr/>
          </p:nvSpPr>
          <p:spPr bwMode="auto">
            <a:xfrm>
              <a:off x="3727450" y="-7639050"/>
              <a:ext cx="2511425" cy="3005138"/>
            </a:xfrm>
            <a:custGeom>
              <a:avLst/>
              <a:gdLst>
                <a:gd name="T0" fmla="*/ 467 w 1582"/>
                <a:gd name="T1" fmla="*/ 0 h 1893"/>
                <a:gd name="T2" fmla="*/ 467 w 1582"/>
                <a:gd name="T3" fmla="*/ 1200 h 1893"/>
                <a:gd name="T4" fmla="*/ 473 w 1582"/>
                <a:gd name="T5" fmla="*/ 1283 h 1893"/>
                <a:gd name="T6" fmla="*/ 487 w 1582"/>
                <a:gd name="T7" fmla="*/ 1354 h 1893"/>
                <a:gd name="T8" fmla="*/ 522 w 1582"/>
                <a:gd name="T9" fmla="*/ 1415 h 1893"/>
                <a:gd name="T10" fmla="*/ 579 w 1582"/>
                <a:gd name="T11" fmla="*/ 1461 h 1893"/>
                <a:gd name="T12" fmla="*/ 647 w 1582"/>
                <a:gd name="T13" fmla="*/ 1490 h 1893"/>
                <a:gd name="T14" fmla="*/ 723 w 1582"/>
                <a:gd name="T15" fmla="*/ 1505 h 1893"/>
                <a:gd name="T16" fmla="*/ 800 w 1582"/>
                <a:gd name="T17" fmla="*/ 1511 h 1893"/>
                <a:gd name="T18" fmla="*/ 895 w 1582"/>
                <a:gd name="T19" fmla="*/ 1503 h 1893"/>
                <a:gd name="T20" fmla="*/ 967 w 1582"/>
                <a:gd name="T21" fmla="*/ 1482 h 1893"/>
                <a:gd name="T22" fmla="*/ 1022 w 1582"/>
                <a:gd name="T23" fmla="*/ 1449 h 1893"/>
                <a:gd name="T24" fmla="*/ 1061 w 1582"/>
                <a:gd name="T25" fmla="*/ 1409 h 1893"/>
                <a:gd name="T26" fmla="*/ 1088 w 1582"/>
                <a:gd name="T27" fmla="*/ 1360 h 1893"/>
                <a:gd name="T28" fmla="*/ 1104 w 1582"/>
                <a:gd name="T29" fmla="*/ 1309 h 1893"/>
                <a:gd name="T30" fmla="*/ 1113 w 1582"/>
                <a:gd name="T31" fmla="*/ 1255 h 1893"/>
                <a:gd name="T32" fmla="*/ 1116 w 1582"/>
                <a:gd name="T33" fmla="*/ 1202 h 1893"/>
                <a:gd name="T34" fmla="*/ 1117 w 1582"/>
                <a:gd name="T35" fmla="*/ 1152 h 1893"/>
                <a:gd name="T36" fmla="*/ 1582 w 1582"/>
                <a:gd name="T37" fmla="*/ 0 h 1893"/>
                <a:gd name="T38" fmla="*/ 1581 w 1582"/>
                <a:gd name="T39" fmla="*/ 1100 h 1893"/>
                <a:gd name="T40" fmla="*/ 1575 w 1582"/>
                <a:gd name="T41" fmla="*/ 1233 h 1893"/>
                <a:gd name="T42" fmla="*/ 1554 w 1582"/>
                <a:gd name="T43" fmla="*/ 1365 h 1893"/>
                <a:gd name="T44" fmla="*/ 1509 w 1582"/>
                <a:gd name="T45" fmla="*/ 1495 h 1893"/>
                <a:gd name="T46" fmla="*/ 1440 w 1582"/>
                <a:gd name="T47" fmla="*/ 1609 h 1893"/>
                <a:gd name="T48" fmla="*/ 1360 w 1582"/>
                <a:gd name="T49" fmla="*/ 1694 h 1893"/>
                <a:gd name="T50" fmla="*/ 1271 w 1582"/>
                <a:gd name="T51" fmla="*/ 1761 h 1893"/>
                <a:gd name="T52" fmla="*/ 1178 w 1582"/>
                <a:gd name="T53" fmla="*/ 1810 h 1893"/>
                <a:gd name="T54" fmla="*/ 1085 w 1582"/>
                <a:gd name="T55" fmla="*/ 1846 h 1893"/>
                <a:gd name="T56" fmla="*/ 995 w 1582"/>
                <a:gd name="T57" fmla="*/ 1869 h 1893"/>
                <a:gd name="T58" fmla="*/ 916 w 1582"/>
                <a:gd name="T59" fmla="*/ 1884 h 1893"/>
                <a:gd name="T60" fmla="*/ 849 w 1582"/>
                <a:gd name="T61" fmla="*/ 1890 h 1893"/>
                <a:gd name="T62" fmla="*/ 800 w 1582"/>
                <a:gd name="T63" fmla="*/ 1893 h 1893"/>
                <a:gd name="T64" fmla="*/ 723 w 1582"/>
                <a:gd name="T65" fmla="*/ 1892 h 1893"/>
                <a:gd name="T66" fmla="*/ 596 w 1582"/>
                <a:gd name="T67" fmla="*/ 1875 h 1893"/>
                <a:gd name="T68" fmla="*/ 470 w 1582"/>
                <a:gd name="T69" fmla="*/ 1842 h 1893"/>
                <a:gd name="T70" fmla="*/ 353 w 1582"/>
                <a:gd name="T71" fmla="*/ 1793 h 1893"/>
                <a:gd name="T72" fmla="*/ 242 w 1582"/>
                <a:gd name="T73" fmla="*/ 1724 h 1893"/>
                <a:gd name="T74" fmla="*/ 157 w 1582"/>
                <a:gd name="T75" fmla="*/ 1643 h 1893"/>
                <a:gd name="T76" fmla="*/ 94 w 1582"/>
                <a:gd name="T77" fmla="*/ 1557 h 1893"/>
                <a:gd name="T78" fmla="*/ 51 w 1582"/>
                <a:gd name="T79" fmla="*/ 1464 h 1893"/>
                <a:gd name="T80" fmla="*/ 22 w 1582"/>
                <a:gd name="T81" fmla="*/ 1367 h 1893"/>
                <a:gd name="T82" fmla="*/ 8 w 1582"/>
                <a:gd name="T83" fmla="*/ 1269 h 1893"/>
                <a:gd name="T84" fmla="*/ 1 w 1582"/>
                <a:gd name="T85" fmla="*/ 1172 h 1893"/>
                <a:gd name="T86" fmla="*/ 0 w 1582"/>
                <a:gd name="T87" fmla="*/ 1079 h 1893"/>
                <a:gd name="T88" fmla="*/ 0 w 1582"/>
                <a:gd name="T89" fmla="*/ 0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82" h="1893">
                  <a:moveTo>
                    <a:pt x="0" y="0"/>
                  </a:moveTo>
                  <a:lnTo>
                    <a:pt x="467" y="0"/>
                  </a:lnTo>
                  <a:lnTo>
                    <a:pt x="467" y="1155"/>
                  </a:lnTo>
                  <a:lnTo>
                    <a:pt x="467" y="1200"/>
                  </a:lnTo>
                  <a:lnTo>
                    <a:pt x="469" y="1242"/>
                  </a:lnTo>
                  <a:lnTo>
                    <a:pt x="473" y="1283"/>
                  </a:lnTo>
                  <a:lnTo>
                    <a:pt x="478" y="1321"/>
                  </a:lnTo>
                  <a:lnTo>
                    <a:pt x="487" y="1354"/>
                  </a:lnTo>
                  <a:lnTo>
                    <a:pt x="502" y="1385"/>
                  </a:lnTo>
                  <a:lnTo>
                    <a:pt x="522" y="1415"/>
                  </a:lnTo>
                  <a:lnTo>
                    <a:pt x="549" y="1440"/>
                  </a:lnTo>
                  <a:lnTo>
                    <a:pt x="579" y="1461"/>
                  </a:lnTo>
                  <a:lnTo>
                    <a:pt x="612" y="1477"/>
                  </a:lnTo>
                  <a:lnTo>
                    <a:pt x="647" y="1490"/>
                  </a:lnTo>
                  <a:lnTo>
                    <a:pt x="684" y="1499"/>
                  </a:lnTo>
                  <a:lnTo>
                    <a:pt x="723" y="1505"/>
                  </a:lnTo>
                  <a:lnTo>
                    <a:pt x="761" y="1509"/>
                  </a:lnTo>
                  <a:lnTo>
                    <a:pt x="800" y="1511"/>
                  </a:lnTo>
                  <a:lnTo>
                    <a:pt x="850" y="1508"/>
                  </a:lnTo>
                  <a:lnTo>
                    <a:pt x="895" y="1503"/>
                  </a:lnTo>
                  <a:lnTo>
                    <a:pt x="933" y="1494"/>
                  </a:lnTo>
                  <a:lnTo>
                    <a:pt x="967" y="1482"/>
                  </a:lnTo>
                  <a:lnTo>
                    <a:pt x="997" y="1467"/>
                  </a:lnTo>
                  <a:lnTo>
                    <a:pt x="1022" y="1449"/>
                  </a:lnTo>
                  <a:lnTo>
                    <a:pt x="1044" y="1430"/>
                  </a:lnTo>
                  <a:lnTo>
                    <a:pt x="1061" y="1409"/>
                  </a:lnTo>
                  <a:lnTo>
                    <a:pt x="1077" y="1385"/>
                  </a:lnTo>
                  <a:lnTo>
                    <a:pt x="1088" y="1360"/>
                  </a:lnTo>
                  <a:lnTo>
                    <a:pt x="1098" y="1335"/>
                  </a:lnTo>
                  <a:lnTo>
                    <a:pt x="1104" y="1309"/>
                  </a:lnTo>
                  <a:lnTo>
                    <a:pt x="1109" y="1282"/>
                  </a:lnTo>
                  <a:lnTo>
                    <a:pt x="1113" y="1255"/>
                  </a:lnTo>
                  <a:lnTo>
                    <a:pt x="1115" y="1228"/>
                  </a:lnTo>
                  <a:lnTo>
                    <a:pt x="1116" y="1202"/>
                  </a:lnTo>
                  <a:lnTo>
                    <a:pt x="1117" y="1176"/>
                  </a:lnTo>
                  <a:lnTo>
                    <a:pt x="1117" y="1152"/>
                  </a:lnTo>
                  <a:lnTo>
                    <a:pt x="1117" y="0"/>
                  </a:lnTo>
                  <a:lnTo>
                    <a:pt x="1582" y="0"/>
                  </a:lnTo>
                  <a:lnTo>
                    <a:pt x="1582" y="1033"/>
                  </a:lnTo>
                  <a:lnTo>
                    <a:pt x="1581" y="1100"/>
                  </a:lnTo>
                  <a:lnTo>
                    <a:pt x="1578" y="1166"/>
                  </a:lnTo>
                  <a:lnTo>
                    <a:pt x="1575" y="1233"/>
                  </a:lnTo>
                  <a:lnTo>
                    <a:pt x="1565" y="1300"/>
                  </a:lnTo>
                  <a:lnTo>
                    <a:pt x="1554" y="1365"/>
                  </a:lnTo>
                  <a:lnTo>
                    <a:pt x="1534" y="1431"/>
                  </a:lnTo>
                  <a:lnTo>
                    <a:pt x="1509" y="1495"/>
                  </a:lnTo>
                  <a:lnTo>
                    <a:pt x="1475" y="1558"/>
                  </a:lnTo>
                  <a:lnTo>
                    <a:pt x="1440" y="1609"/>
                  </a:lnTo>
                  <a:lnTo>
                    <a:pt x="1402" y="1653"/>
                  </a:lnTo>
                  <a:lnTo>
                    <a:pt x="1360" y="1694"/>
                  </a:lnTo>
                  <a:lnTo>
                    <a:pt x="1316" y="1729"/>
                  </a:lnTo>
                  <a:lnTo>
                    <a:pt x="1271" y="1761"/>
                  </a:lnTo>
                  <a:lnTo>
                    <a:pt x="1225" y="1787"/>
                  </a:lnTo>
                  <a:lnTo>
                    <a:pt x="1178" y="1810"/>
                  </a:lnTo>
                  <a:lnTo>
                    <a:pt x="1130" y="1829"/>
                  </a:lnTo>
                  <a:lnTo>
                    <a:pt x="1085" y="1846"/>
                  </a:lnTo>
                  <a:lnTo>
                    <a:pt x="1039" y="1859"/>
                  </a:lnTo>
                  <a:lnTo>
                    <a:pt x="995" y="1869"/>
                  </a:lnTo>
                  <a:lnTo>
                    <a:pt x="954" y="1877"/>
                  </a:lnTo>
                  <a:lnTo>
                    <a:pt x="916" y="1884"/>
                  </a:lnTo>
                  <a:lnTo>
                    <a:pt x="880" y="1888"/>
                  </a:lnTo>
                  <a:lnTo>
                    <a:pt x="849" y="1890"/>
                  </a:lnTo>
                  <a:lnTo>
                    <a:pt x="823" y="1893"/>
                  </a:lnTo>
                  <a:lnTo>
                    <a:pt x="800" y="1893"/>
                  </a:lnTo>
                  <a:lnTo>
                    <a:pt x="785" y="1893"/>
                  </a:lnTo>
                  <a:lnTo>
                    <a:pt x="723" y="1892"/>
                  </a:lnTo>
                  <a:lnTo>
                    <a:pt x="660" y="1885"/>
                  </a:lnTo>
                  <a:lnTo>
                    <a:pt x="596" y="1875"/>
                  </a:lnTo>
                  <a:lnTo>
                    <a:pt x="533" y="1860"/>
                  </a:lnTo>
                  <a:lnTo>
                    <a:pt x="470" y="1842"/>
                  </a:lnTo>
                  <a:lnTo>
                    <a:pt x="410" y="1820"/>
                  </a:lnTo>
                  <a:lnTo>
                    <a:pt x="353" y="1793"/>
                  </a:lnTo>
                  <a:lnTo>
                    <a:pt x="295" y="1759"/>
                  </a:lnTo>
                  <a:lnTo>
                    <a:pt x="242" y="1724"/>
                  </a:lnTo>
                  <a:lnTo>
                    <a:pt x="196" y="1685"/>
                  </a:lnTo>
                  <a:lnTo>
                    <a:pt x="157" y="1643"/>
                  </a:lnTo>
                  <a:lnTo>
                    <a:pt x="123" y="1601"/>
                  </a:lnTo>
                  <a:lnTo>
                    <a:pt x="94" y="1557"/>
                  </a:lnTo>
                  <a:lnTo>
                    <a:pt x="71" y="1509"/>
                  </a:lnTo>
                  <a:lnTo>
                    <a:pt x="51" y="1464"/>
                  </a:lnTo>
                  <a:lnTo>
                    <a:pt x="35" y="1415"/>
                  </a:lnTo>
                  <a:lnTo>
                    <a:pt x="22" y="1367"/>
                  </a:lnTo>
                  <a:lnTo>
                    <a:pt x="14" y="1318"/>
                  </a:lnTo>
                  <a:lnTo>
                    <a:pt x="8" y="1269"/>
                  </a:lnTo>
                  <a:lnTo>
                    <a:pt x="4" y="1220"/>
                  </a:lnTo>
                  <a:lnTo>
                    <a:pt x="1" y="1172"/>
                  </a:lnTo>
                  <a:lnTo>
                    <a:pt x="0" y="1125"/>
                  </a:lnTo>
                  <a:lnTo>
                    <a:pt x="0" y="1079"/>
                  </a:lnTo>
                  <a:lnTo>
                    <a:pt x="0" y="10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Z"/>
            <p:cNvSpPr>
              <a:spLocks/>
            </p:cNvSpPr>
            <p:nvPr/>
          </p:nvSpPr>
          <p:spPr bwMode="auto">
            <a:xfrm>
              <a:off x="219075" y="-7639050"/>
              <a:ext cx="2511425" cy="2938463"/>
            </a:xfrm>
            <a:custGeom>
              <a:avLst/>
              <a:gdLst>
                <a:gd name="T0" fmla="*/ 86 w 1582"/>
                <a:gd name="T1" fmla="*/ 0 h 1851"/>
                <a:gd name="T2" fmla="*/ 1582 w 1582"/>
                <a:gd name="T3" fmla="*/ 0 h 1851"/>
                <a:gd name="T4" fmla="*/ 1582 w 1582"/>
                <a:gd name="T5" fmla="*/ 363 h 1851"/>
                <a:gd name="T6" fmla="*/ 572 w 1582"/>
                <a:gd name="T7" fmla="*/ 1487 h 1851"/>
                <a:gd name="T8" fmla="*/ 1577 w 1582"/>
                <a:gd name="T9" fmla="*/ 1487 h 1851"/>
                <a:gd name="T10" fmla="*/ 1577 w 1582"/>
                <a:gd name="T11" fmla="*/ 1851 h 1851"/>
                <a:gd name="T12" fmla="*/ 0 w 1582"/>
                <a:gd name="T13" fmla="*/ 1851 h 1851"/>
                <a:gd name="T14" fmla="*/ 0 w 1582"/>
                <a:gd name="T15" fmla="*/ 1505 h 1851"/>
                <a:gd name="T16" fmla="*/ 1025 w 1582"/>
                <a:gd name="T17" fmla="*/ 363 h 1851"/>
                <a:gd name="T18" fmla="*/ 86 w 1582"/>
                <a:gd name="T19" fmla="*/ 363 h 1851"/>
                <a:gd name="T20" fmla="*/ 86 w 1582"/>
                <a:gd name="T21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2" h="1851">
                  <a:moveTo>
                    <a:pt x="86" y="0"/>
                  </a:moveTo>
                  <a:lnTo>
                    <a:pt x="1582" y="0"/>
                  </a:lnTo>
                  <a:lnTo>
                    <a:pt x="1582" y="363"/>
                  </a:lnTo>
                  <a:lnTo>
                    <a:pt x="572" y="1487"/>
                  </a:lnTo>
                  <a:lnTo>
                    <a:pt x="1577" y="1487"/>
                  </a:lnTo>
                  <a:lnTo>
                    <a:pt x="1577" y="1851"/>
                  </a:lnTo>
                  <a:lnTo>
                    <a:pt x="0" y="1851"/>
                  </a:lnTo>
                  <a:lnTo>
                    <a:pt x="0" y="1505"/>
                  </a:lnTo>
                  <a:lnTo>
                    <a:pt x="1025" y="363"/>
                  </a:lnTo>
                  <a:lnTo>
                    <a:pt x="86" y="36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8" y="5679983"/>
            <a:ext cx="1950720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2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45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87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1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741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52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68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88A82-1B04-4AFA-9916-33163062A03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72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39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35" r:id="rId13"/>
    <p:sldLayoutId id="2147483738" r:id="rId14"/>
    <p:sldLayoutId id="2147483740" r:id="rId15"/>
    <p:sldLayoutId id="2147483741" r:id="rId16"/>
    <p:sldLayoutId id="2147483742" r:id="rId17"/>
    <p:sldLayoutId id="2147483743" r:id="rId1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10799388" cy="396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 dirty="0"/>
              <a:t>Plaats hier je 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844674"/>
            <a:ext cx="1080135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-12032" y="0"/>
              <a:ext cx="12192000" cy="72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86314BC-5B6A-423E-A18F-BE67EEBFD0AA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2775937-D9EA-4974-9459-412AF5D1CBD4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0" y="-621351"/>
            <a:ext cx="3994152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nl-NL" sz="1000" b="0" cap="all" baseline="0" noProof="0" dirty="0">
                <a:solidFill>
                  <a:schemeClr val="tx1"/>
                </a:solidFill>
                <a:latin typeface="+mn-lt"/>
              </a:rPr>
              <a:t>INDELING</a:t>
            </a:r>
          </a:p>
        </p:txBody>
      </p:sp>
      <p:sp>
        <p:nvSpPr>
          <p:cNvPr id="28" name="Tijdelijke aanduiding voor datum 3">
            <a:extLst>
              <a:ext uri="{FF2B5EF4-FFF2-40B4-BE49-F238E27FC236}">
                <a16:creationId xmlns:a16="http://schemas.microsoft.com/office/drawing/2014/main" id="{913F724C-C8A8-4D7C-A490-D6011A81D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81407" y="7145774"/>
            <a:ext cx="2913306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fld id="{7EF7C166-8D79-0B45-9FE7-2A1DCDFD7C68}" type="datetime4">
              <a:rPr lang="nl-NL" smtClean="0"/>
              <a:t>17 oktober 2024</a:t>
            </a:fld>
            <a:endParaRPr lang="nl-NL" dirty="0"/>
          </a:p>
        </p:txBody>
      </p:sp>
      <p:sp>
        <p:nvSpPr>
          <p:cNvPr id="29" name="Tijdelijke aanduiding voor voettekst 4">
            <a:extLst>
              <a:ext uri="{FF2B5EF4-FFF2-40B4-BE49-F238E27FC236}">
                <a16:creationId xmlns:a16="http://schemas.microsoft.com/office/drawing/2014/main" id="{8E242A96-65D5-44C2-9B90-81D00C90D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7145774"/>
            <a:ext cx="5388643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nl-NL"/>
              <a:t>Template-set ZUYD</a:t>
            </a:r>
            <a:endParaRPr lang="nl-NL" dirty="0"/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21B342BD-C300-D898-BF72-00B8FB0F1579}"/>
              </a:ext>
            </a:extLst>
          </p:cNvPr>
          <p:cNvGrpSpPr/>
          <p:nvPr userDrawn="1"/>
        </p:nvGrpSpPr>
        <p:grpSpPr>
          <a:xfrm>
            <a:off x="8452010" y="-576864"/>
            <a:ext cx="3739990" cy="347566"/>
            <a:chOff x="7605698" y="-441351"/>
            <a:chExt cx="3739990" cy="347566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E94E317-5A13-D9B7-B3C3-B03716E1ADE0}"/>
                </a:ext>
              </a:extLst>
            </p:cNvPr>
            <p:cNvSpPr/>
            <p:nvPr userDrawn="1"/>
          </p:nvSpPr>
          <p:spPr>
            <a:xfrm>
              <a:off x="7605698" y="-441351"/>
              <a:ext cx="347566" cy="3475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9537A8B-F8FA-1405-76CE-D415F482A7F2}"/>
                </a:ext>
              </a:extLst>
            </p:cNvPr>
            <p:cNvSpPr/>
            <p:nvPr userDrawn="1"/>
          </p:nvSpPr>
          <p:spPr>
            <a:xfrm>
              <a:off x="8029751" y="-441351"/>
              <a:ext cx="347566" cy="3475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E713DB1-E68F-763D-58D2-4582E1E7D56B}"/>
                </a:ext>
              </a:extLst>
            </p:cNvPr>
            <p:cNvSpPr/>
            <p:nvPr userDrawn="1"/>
          </p:nvSpPr>
          <p:spPr>
            <a:xfrm>
              <a:off x="8453804" y="-441351"/>
              <a:ext cx="347566" cy="347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0C44C9B2-2BAE-CE08-7138-7CBE4974D760}"/>
                </a:ext>
              </a:extLst>
            </p:cNvPr>
            <p:cNvSpPr/>
            <p:nvPr userDrawn="1"/>
          </p:nvSpPr>
          <p:spPr>
            <a:xfrm>
              <a:off x="8877857" y="-441351"/>
              <a:ext cx="347566" cy="347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BFC480C-5D22-BCE7-1E44-B62C25181A1C}"/>
                </a:ext>
              </a:extLst>
            </p:cNvPr>
            <p:cNvSpPr/>
            <p:nvPr userDrawn="1"/>
          </p:nvSpPr>
          <p:spPr>
            <a:xfrm>
              <a:off x="9301910" y="-441351"/>
              <a:ext cx="347566" cy="3475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0E15686-459C-E1BD-DB8C-EAF6408607A0}"/>
                </a:ext>
              </a:extLst>
            </p:cNvPr>
            <p:cNvSpPr/>
            <p:nvPr userDrawn="1"/>
          </p:nvSpPr>
          <p:spPr>
            <a:xfrm>
              <a:off x="9725963" y="-441351"/>
              <a:ext cx="347566" cy="34756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D8C71AD-ACF1-BA30-B07D-FA2F3FC709CF}"/>
                </a:ext>
              </a:extLst>
            </p:cNvPr>
            <p:cNvSpPr/>
            <p:nvPr userDrawn="1"/>
          </p:nvSpPr>
          <p:spPr>
            <a:xfrm>
              <a:off x="10150016" y="-441351"/>
              <a:ext cx="347566" cy="3475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8779A992-0E83-16DE-6E84-62858CC5D206}"/>
                </a:ext>
              </a:extLst>
            </p:cNvPr>
            <p:cNvSpPr/>
            <p:nvPr userDrawn="1"/>
          </p:nvSpPr>
          <p:spPr>
            <a:xfrm>
              <a:off x="10574069" y="-441351"/>
              <a:ext cx="347566" cy="3475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468D195-8A9F-043A-E103-CDD7491987CB}"/>
                </a:ext>
              </a:extLst>
            </p:cNvPr>
            <p:cNvSpPr/>
            <p:nvPr userDrawn="1"/>
          </p:nvSpPr>
          <p:spPr>
            <a:xfrm>
              <a:off x="10998122" y="-441351"/>
              <a:ext cx="347566" cy="347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09978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Segoe UI Light" panose="020B0502040204020203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defRPr sz="2800" b="0" kern="1200" cap="none" baseline="0">
          <a:solidFill>
            <a:schemeClr val="tx1"/>
          </a:solidFill>
          <a:latin typeface="+mj-lt"/>
          <a:ea typeface="+mn-ea"/>
          <a:cs typeface="+mn-cs"/>
        </a:defRPr>
      </a:lvl6pPr>
      <a:lvl7pPr marL="357188" indent="-3571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+mj-lt"/>
        <a:buAutoNum type="arabicPeriod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7188" indent="-3571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+mj-lt"/>
        <a:buAutoNum type="alphaLcPeriod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defRPr sz="1800" i="1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62">
          <p15:clr>
            <a:srgbClr val="A4A3A4"/>
          </p15:clr>
        </p15:guide>
        <p15:guide id="2" pos="438">
          <p15:clr>
            <a:srgbClr val="A4A3A4"/>
          </p15:clr>
        </p15:guide>
        <p15:guide id="3" orient="horz" pos="3884">
          <p15:clr>
            <a:srgbClr val="A4A3A4"/>
          </p15:clr>
        </p15:guide>
        <p15:guide id="9" orient="horz" pos="368">
          <p15:clr>
            <a:srgbClr val="A4A3A4"/>
          </p15:clr>
        </p15:guide>
        <p15:guide id="10" orient="horz" pos="618">
          <p15:clr>
            <a:srgbClr val="A4A3A4"/>
          </p15:clr>
        </p15:guide>
        <p15:guide id="13" pos="7680">
          <p15:clr>
            <a:srgbClr val="F26B43"/>
          </p15:clr>
        </p15:guide>
        <p15:guide id="14" orient="horz" pos="4320">
          <p15:clr>
            <a:srgbClr val="F26B43"/>
          </p15:clr>
        </p15:guide>
        <p15:guide id="16">
          <p15:clr>
            <a:srgbClr val="F26B43"/>
          </p15:clr>
        </p15:guide>
        <p15:guide id="17" orient="horz">
          <p15:clr>
            <a:srgbClr val="F26B43"/>
          </p15:clr>
        </p15:guide>
        <p15:guide id="18" pos="724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onmw.nl/nl/programma/versterking-verloskundige-samenwerkingsverbanden" TargetMode="Externa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286863" TargetMode="External"/><Relationship Id="rId2" Type="http://schemas.openxmlformats.org/officeDocument/2006/relationships/hyperlink" Target="https://www.av-m.nl/lectoraat/onderzoeken/valid-study-practice-variation-in-labour-induction" TargetMode="Externa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51.png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diagramData" Target="../diagrams/data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45.png"/><Relationship Id="rId23" Type="http://schemas.openxmlformats.org/officeDocument/2006/relationships/image" Target="../media/image53.jpe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26" Type="http://schemas.openxmlformats.org/officeDocument/2006/relationships/image" Target="../media/image89.sv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36.png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29" Type="http://schemas.openxmlformats.org/officeDocument/2006/relationships/image" Target="../media/image92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24" Type="http://schemas.openxmlformats.org/officeDocument/2006/relationships/image" Target="../media/image87.sv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svg"/><Relationship Id="rId10" Type="http://schemas.openxmlformats.org/officeDocument/2006/relationships/image" Target="../media/image73.svg"/><Relationship Id="rId19" Type="http://schemas.openxmlformats.org/officeDocument/2006/relationships/image" Target="../media/image82.pn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Relationship Id="rId22" Type="http://schemas.openxmlformats.org/officeDocument/2006/relationships/image" Target="../media/image85.svg"/><Relationship Id="rId27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childbirthnetwork.nl/onderzoek/voice-studi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7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fo@federatievsv.nl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B102-4D09-77B6-7DA0-6012756AD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8ABE5-C2FB-6ECB-F590-7E5B0630611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8800" y="3886200"/>
            <a:ext cx="8534400" cy="17526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06FC4-7ECF-FC7C-68EE-3596C66649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47D88A82-1B04-4AFA-9916-33163062A033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8" name="Picture 7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CBD8A6D1-3B70-4E78-3310-148EAE248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r="311"/>
          <a:stretch/>
        </p:blipFill>
        <p:spPr>
          <a:xfrm>
            <a:off x="0" y="-171400"/>
            <a:ext cx="12192000" cy="7126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30DD6C-001F-6A4B-E17F-CF41ECF129E9}"/>
              </a:ext>
            </a:extLst>
          </p:cNvPr>
          <p:cNvSpPr/>
          <p:nvPr/>
        </p:nvSpPr>
        <p:spPr>
          <a:xfrm>
            <a:off x="0" y="-171400"/>
            <a:ext cx="12192000" cy="7154653"/>
          </a:xfrm>
          <a:prstGeom prst="rect">
            <a:avLst/>
          </a:prstGeom>
          <a:gradFill flip="none" rotWithShape="1">
            <a:gsLst>
              <a:gs pos="0">
                <a:srgbClr val="E83E39">
                  <a:alpha val="70000"/>
                </a:srgbClr>
              </a:gs>
              <a:gs pos="60000">
                <a:srgbClr val="F7973B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D5D1E5E3-D9CB-32EE-3D96-5453C3C99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2"/>
          <a:stretch/>
        </p:blipFill>
        <p:spPr>
          <a:xfrm>
            <a:off x="4176973" y="-1296647"/>
            <a:ext cx="8534399" cy="94512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B4C88E-E481-99FC-6878-BDA449980D0A}"/>
              </a:ext>
            </a:extLst>
          </p:cNvPr>
          <p:cNvSpPr txBox="1"/>
          <p:nvPr/>
        </p:nvSpPr>
        <p:spPr>
          <a:xfrm>
            <a:off x="191344" y="2319424"/>
            <a:ext cx="1219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  <a:latin typeface="Corbel" panose="020B0503020204020204" pitchFamily="34" charset="0"/>
              </a:rPr>
              <a:t>Ledenvergadering Federatie van VSV’s</a:t>
            </a:r>
          </a:p>
          <a:p>
            <a:pPr algn="ctr"/>
            <a:endParaRPr lang="nl-NL" sz="32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endParaRPr lang="nl-NL" sz="32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Corbel" panose="020B0503020204020204" pitchFamily="34" charset="0"/>
              </a:rPr>
              <a:t>WELKOM</a:t>
            </a:r>
          </a:p>
        </p:txBody>
      </p:sp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5EBC908-3555-09DF-3A1C-B9578B5A5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5638800"/>
            <a:ext cx="2141133" cy="12063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2251F5-6728-DDD5-7409-10ACCDD9734D}"/>
              </a:ext>
            </a:extLst>
          </p:cNvPr>
          <p:cNvSpPr txBox="1"/>
          <p:nvPr/>
        </p:nvSpPr>
        <p:spPr>
          <a:xfrm>
            <a:off x="5447928" y="6114999"/>
            <a:ext cx="6379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2000" dirty="0">
                <a:solidFill>
                  <a:schemeClr val="bg1"/>
                </a:solidFill>
                <a:latin typeface="Corbel" panose="020B0503020204020204" pitchFamily="34" charset="0"/>
              </a:rPr>
              <a:t>4</a:t>
            </a:r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-10-2024</a:t>
            </a:r>
            <a:endParaRPr lang="nl-NL" sz="3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2616382" y="1341055"/>
            <a:ext cx="931226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760073" y="2133836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751291" y="2687230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751290" y="3214423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7824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CONTRIBUTIE VOORSTEL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768855" y="1522868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7F107B15-D1C7-66EB-2384-FDB7D2075409}"/>
              </a:ext>
            </a:extLst>
          </p:cNvPr>
          <p:cNvSpPr txBox="1"/>
          <p:nvPr/>
        </p:nvSpPr>
        <p:spPr>
          <a:xfrm>
            <a:off x="983432" y="1477517"/>
            <a:ext cx="97210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ptos" panose="020B0004020202020204" pitchFamily="34" charset="0"/>
              </a:rPr>
              <a:t>In maart is akkoord op dit voorstel geweest qua opbouw, maar geen officieel akkoord gevraagd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Contributie kan niet in subsidie, was niet voor alle VSV’s duidelijk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Voorstel 2024: 1000 euro per VSV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Voor 2025 en 2026: vast bedrag en staffel per partus. Eind november online vragenuur/afstemming hierover met leden. Eind december gedragen voorstel dat in ALV geaccordeerd wordt. 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endParaRPr lang="nl-NL" dirty="0">
              <a:latin typeface="Aptos" panose="020B0004020202020204" pitchFamily="34" charset="0"/>
            </a:endParaRP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Consent op dit voorstel?</a:t>
            </a:r>
          </a:p>
        </p:txBody>
      </p:sp>
    </p:spTree>
    <p:extLst>
      <p:ext uri="{BB962C8B-B14F-4D97-AF65-F5344CB8AC3E}">
        <p14:creationId xmlns:p14="http://schemas.microsoft.com/office/powerpoint/2010/main" val="7697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2616382" y="1341055"/>
            <a:ext cx="931226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-456728" y="1983978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-456728" y="375108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7824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SUBSIDIE VWS AAN FEDERATIE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623392" y="1630156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7F107B15-D1C7-66EB-2384-FDB7D2075409}"/>
              </a:ext>
            </a:extLst>
          </p:cNvPr>
          <p:cNvSpPr txBox="1"/>
          <p:nvPr/>
        </p:nvSpPr>
        <p:spPr>
          <a:xfrm>
            <a:off x="983432" y="1477517"/>
            <a:ext cx="9721080" cy="254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Subsidie Federatie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Essentieel voor ZonMw-programma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Tijdelijk tot opstap naar vaste bekostiging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Verlaagd door deel bij CPZ en </a:t>
            </a:r>
            <a:r>
              <a:rPr lang="nl-NL" dirty="0" err="1">
                <a:latin typeface="Aptos" panose="020B0004020202020204" pitchFamily="34" charset="0"/>
              </a:rPr>
              <a:t>Perined</a:t>
            </a:r>
            <a:r>
              <a:rPr lang="nl-NL" dirty="0">
                <a:latin typeface="Aptos" panose="020B0004020202020204" pitchFamily="34" charset="0"/>
              </a:rPr>
              <a:t> te beleggen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Uren regio-coördinatoren, landelijk coördinator, bureau-coördinator en platform enz.</a:t>
            </a:r>
          </a:p>
          <a:p>
            <a:pPr lvl="1"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49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06FC4-7ECF-FC7C-68EE-3596C66649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47D88A82-1B04-4AFA-9916-33163062A033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30DD6C-001F-6A4B-E17F-CF41ECF129E9}"/>
              </a:ext>
            </a:extLst>
          </p:cNvPr>
          <p:cNvSpPr/>
          <p:nvPr/>
        </p:nvSpPr>
        <p:spPr>
          <a:xfrm>
            <a:off x="0" y="0"/>
            <a:ext cx="4655840" cy="6858000"/>
          </a:xfrm>
          <a:prstGeom prst="rect">
            <a:avLst/>
          </a:prstGeom>
          <a:gradFill flip="none" rotWithShape="1">
            <a:gsLst>
              <a:gs pos="0">
                <a:srgbClr val="E83E39">
                  <a:alpha val="70000"/>
                </a:srgbClr>
              </a:gs>
              <a:gs pos="60000">
                <a:srgbClr val="F7973B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4C88E-E481-99FC-6878-BDA449980D0A}"/>
              </a:ext>
            </a:extLst>
          </p:cNvPr>
          <p:cNvSpPr txBox="1"/>
          <p:nvPr/>
        </p:nvSpPr>
        <p:spPr>
          <a:xfrm>
            <a:off x="0" y="1694527"/>
            <a:ext cx="4655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spc="600" dirty="0">
                <a:solidFill>
                  <a:schemeClr val="bg1"/>
                </a:solidFill>
                <a:latin typeface="Corbel" panose="020B0503020204020204" pitchFamily="34" charset="0"/>
              </a:rPr>
              <a:t>VERSNELLINGSAANPAK VWS</a:t>
            </a:r>
          </a:p>
        </p:txBody>
      </p:sp>
      <p:pic>
        <p:nvPicPr>
          <p:cNvPr id="17" name="Picture 1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C18622B-3410-C7F7-9F27-D3EDF8B8B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5638800"/>
            <a:ext cx="2141133" cy="120639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700DC1D-44C3-C17E-ECA6-59683B112DAD}"/>
              </a:ext>
            </a:extLst>
          </p:cNvPr>
          <p:cNvGrpSpPr/>
          <p:nvPr/>
        </p:nvGrpSpPr>
        <p:grpSpPr>
          <a:xfrm>
            <a:off x="929570" y="2489072"/>
            <a:ext cx="2141134" cy="2141134"/>
            <a:chOff x="1505529" y="2489072"/>
            <a:chExt cx="2141134" cy="214113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79CCDF-698C-7858-8314-E2A6A36F58FE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6F9D58A-D308-22ED-9076-184C93D740FE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F93F19-B9EC-5C73-7F34-E611F59898C0}"/>
              </a:ext>
            </a:extLst>
          </p:cNvPr>
          <p:cNvGrpSpPr/>
          <p:nvPr/>
        </p:nvGrpSpPr>
        <p:grpSpPr>
          <a:xfrm>
            <a:off x="2969536" y="2489072"/>
            <a:ext cx="2141134" cy="2141134"/>
            <a:chOff x="1505529" y="2489072"/>
            <a:chExt cx="2141134" cy="214113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F5BC33-0552-0005-2955-AECF3B74D0FE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59968C4-C43F-4F3F-527E-555F1ACBFC95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7FB3E4-BA91-C947-038D-ACD30B3BCB66}"/>
              </a:ext>
            </a:extLst>
          </p:cNvPr>
          <p:cNvGrpSpPr/>
          <p:nvPr/>
        </p:nvGrpSpPr>
        <p:grpSpPr>
          <a:xfrm>
            <a:off x="5009502" y="2489072"/>
            <a:ext cx="2141134" cy="2141134"/>
            <a:chOff x="1505529" y="2489072"/>
            <a:chExt cx="2141134" cy="214113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651D49-6B98-DACC-43AC-71032E9ACF1B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DC56F9-1336-53BC-DC5F-04DD5A219125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256784-D847-FFC0-2152-0DF814D624B9}"/>
              </a:ext>
            </a:extLst>
          </p:cNvPr>
          <p:cNvGrpSpPr/>
          <p:nvPr/>
        </p:nvGrpSpPr>
        <p:grpSpPr>
          <a:xfrm>
            <a:off x="7049468" y="2489072"/>
            <a:ext cx="2141134" cy="2141134"/>
            <a:chOff x="1505529" y="2489072"/>
            <a:chExt cx="2141134" cy="214113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FFC339-1451-E3AF-AFCD-385095AB97E8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3C2CBF-03C2-2B9F-8CE2-AC4919648138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F4D56A-8455-22C0-53A5-C721E33AA341}"/>
              </a:ext>
            </a:extLst>
          </p:cNvPr>
          <p:cNvGrpSpPr/>
          <p:nvPr/>
        </p:nvGrpSpPr>
        <p:grpSpPr>
          <a:xfrm>
            <a:off x="9089433" y="2489072"/>
            <a:ext cx="2141134" cy="2141134"/>
            <a:chOff x="1505529" y="2489072"/>
            <a:chExt cx="2141134" cy="214113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9C78E0-8B35-D6E5-D557-3D1E96CB270E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B3FF0F-5EAC-B99A-DF4E-6C98EB49F443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C8E562D-E6BB-2E92-E563-2F32039E04A3}"/>
              </a:ext>
            </a:extLst>
          </p:cNvPr>
          <p:cNvSpPr txBox="1"/>
          <p:nvPr/>
        </p:nvSpPr>
        <p:spPr>
          <a:xfrm>
            <a:off x="3195086" y="3373305"/>
            <a:ext cx="161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Corbel" panose="020B0503020204020204" pitchFamily="34" charset="0"/>
              </a:rPr>
              <a:t>ORGANISATIE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1DED84-0600-A6A6-44E3-2F385F415AA0}"/>
              </a:ext>
            </a:extLst>
          </p:cNvPr>
          <p:cNvSpPr txBox="1"/>
          <p:nvPr/>
        </p:nvSpPr>
        <p:spPr>
          <a:xfrm>
            <a:off x="5203027" y="3373305"/>
            <a:ext cx="167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Corbel" panose="020B0503020204020204" pitchFamily="34" charset="0"/>
              </a:rPr>
              <a:t>BEKOSTIGING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7A7EAD-AAEC-862D-23E9-073F3CB791BF}"/>
              </a:ext>
            </a:extLst>
          </p:cNvPr>
          <p:cNvSpPr txBox="1"/>
          <p:nvPr/>
        </p:nvSpPr>
        <p:spPr>
          <a:xfrm>
            <a:off x="7307697" y="3373305"/>
            <a:ext cx="157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Corbel" panose="020B0503020204020204" pitchFamily="34" charset="0"/>
              </a:rPr>
              <a:t>PREVENTIE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6B2557-D048-270E-4404-2B1028468D3A}"/>
              </a:ext>
            </a:extLst>
          </p:cNvPr>
          <p:cNvSpPr txBox="1"/>
          <p:nvPr/>
        </p:nvSpPr>
        <p:spPr>
          <a:xfrm>
            <a:off x="9488946" y="3373305"/>
            <a:ext cx="127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Corbel" panose="020B0503020204020204" pitchFamily="34" charset="0"/>
              </a:rPr>
              <a:t>ICT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E8B5B0-0E23-0006-12AC-B7F974522813}"/>
              </a:ext>
            </a:extLst>
          </p:cNvPr>
          <p:cNvSpPr txBox="1"/>
          <p:nvPr/>
        </p:nvSpPr>
        <p:spPr>
          <a:xfrm>
            <a:off x="1343472" y="3373305"/>
            <a:ext cx="127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Corbel" panose="020B0503020204020204" pitchFamily="34" charset="0"/>
              </a:rPr>
              <a:t>KWALITEIT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146091-2C67-9200-B7A5-427339592441}"/>
              </a:ext>
            </a:extLst>
          </p:cNvPr>
          <p:cNvGrpSpPr/>
          <p:nvPr/>
        </p:nvGrpSpPr>
        <p:grpSpPr>
          <a:xfrm>
            <a:off x="2291521" y="7008624"/>
            <a:ext cx="857969" cy="857969"/>
            <a:chOff x="1920983" y="1201614"/>
            <a:chExt cx="432047" cy="43204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398F11D-E36B-FC26-93DA-C47C01640527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8702A77-A6C8-E0DD-75AB-5240F12B68A4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F08D40-D2AC-9F02-8E4D-358C25CDF4FD}"/>
              </a:ext>
            </a:extLst>
          </p:cNvPr>
          <p:cNvGrpSpPr/>
          <p:nvPr/>
        </p:nvGrpSpPr>
        <p:grpSpPr>
          <a:xfrm>
            <a:off x="2875332" y="7008624"/>
            <a:ext cx="857969" cy="857969"/>
            <a:chOff x="1920983" y="1201614"/>
            <a:chExt cx="432047" cy="43204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1A4F5D7-5B65-F6E7-BBF9-D3E5B0724740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BC5E7C9-F10B-A08B-F732-B500CFE1282E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DA11B9-9592-C6CD-52AA-6DCFD2118DF7}"/>
              </a:ext>
            </a:extLst>
          </p:cNvPr>
          <p:cNvGrpSpPr/>
          <p:nvPr/>
        </p:nvGrpSpPr>
        <p:grpSpPr>
          <a:xfrm>
            <a:off x="3459143" y="7008624"/>
            <a:ext cx="857969" cy="857969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B380026-532B-2633-FEBC-B5E346703D07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77191C-0F33-4B98-1296-19317D7FAEFA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4E19FC-F0A4-AD7B-8144-7C89E4580BCE}"/>
              </a:ext>
            </a:extLst>
          </p:cNvPr>
          <p:cNvGrpSpPr/>
          <p:nvPr/>
        </p:nvGrpSpPr>
        <p:grpSpPr>
          <a:xfrm>
            <a:off x="4042954" y="7008624"/>
            <a:ext cx="857969" cy="857969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38046ED-403A-8685-1712-EDAA2D2335D3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8978220-08C2-2A3E-E7D2-C16A401462C4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C90A4F1-F372-64A4-3EFB-8E6D26EA409C}"/>
              </a:ext>
            </a:extLst>
          </p:cNvPr>
          <p:cNvGrpSpPr/>
          <p:nvPr/>
        </p:nvGrpSpPr>
        <p:grpSpPr>
          <a:xfrm>
            <a:off x="4626765" y="7008624"/>
            <a:ext cx="857969" cy="857969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1BF125-0222-5381-D0A1-1516B29B7EAB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23AD43-861F-098D-7BE4-01EAA952335F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CBABBF-CF40-8079-4CD0-0C61E675D190}"/>
              </a:ext>
            </a:extLst>
          </p:cNvPr>
          <p:cNvGrpSpPr/>
          <p:nvPr/>
        </p:nvGrpSpPr>
        <p:grpSpPr>
          <a:xfrm flipH="1">
            <a:off x="2280657" y="7877488"/>
            <a:ext cx="883122" cy="883122"/>
            <a:chOff x="1505529" y="2489072"/>
            <a:chExt cx="2141134" cy="214113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63FCE6D-BB65-6BF0-2CE2-CA819E130A63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511FBF9-A549-AE13-C902-52162ED3569B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7DA0CC-31C0-9EE7-AF26-697A86602763}"/>
              </a:ext>
            </a:extLst>
          </p:cNvPr>
          <p:cNvGrpSpPr/>
          <p:nvPr/>
        </p:nvGrpSpPr>
        <p:grpSpPr>
          <a:xfrm flipH="1">
            <a:off x="2870414" y="7877488"/>
            <a:ext cx="883122" cy="883122"/>
            <a:chOff x="1505529" y="2489072"/>
            <a:chExt cx="2141134" cy="214113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D0EB1F7-C0F7-9117-5817-D75DEA97F39B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E7F2C75-710E-ADE9-B6B2-0B11A36CDC67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C68814-B37C-FB10-B382-BAE81372DECF}"/>
              </a:ext>
            </a:extLst>
          </p:cNvPr>
          <p:cNvGrpSpPr/>
          <p:nvPr/>
        </p:nvGrpSpPr>
        <p:grpSpPr>
          <a:xfrm flipH="1">
            <a:off x="3442294" y="7877488"/>
            <a:ext cx="883122" cy="883122"/>
            <a:chOff x="1505529" y="2489072"/>
            <a:chExt cx="2141134" cy="21411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F51682-984A-E009-3D86-CFFAC26FA719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9A639A4-EBBA-0C53-D5CF-439F1EDFE899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989AF22-4DB2-7D0E-8F01-247698CC6583}"/>
              </a:ext>
            </a:extLst>
          </p:cNvPr>
          <p:cNvGrpSpPr/>
          <p:nvPr/>
        </p:nvGrpSpPr>
        <p:grpSpPr>
          <a:xfrm flipH="1">
            <a:off x="4034729" y="7877488"/>
            <a:ext cx="883122" cy="883122"/>
            <a:chOff x="1505529" y="2489072"/>
            <a:chExt cx="2141134" cy="21411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626000-A4BD-4C8C-6C92-C024AFF4B122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4BD67D9-1C1D-BE4C-BB68-F125C4A9231F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26418DF-3732-482F-DDD4-A03B118DA575}"/>
              </a:ext>
            </a:extLst>
          </p:cNvPr>
          <p:cNvGrpSpPr/>
          <p:nvPr/>
        </p:nvGrpSpPr>
        <p:grpSpPr>
          <a:xfrm flipH="1">
            <a:off x="4614188" y="7877488"/>
            <a:ext cx="883122" cy="883122"/>
            <a:chOff x="1505529" y="2489072"/>
            <a:chExt cx="2141134" cy="214113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3D7166A-E968-6C4F-131C-45DB5FF66841}"/>
                </a:ext>
              </a:extLst>
            </p:cNvPr>
            <p:cNvSpPr/>
            <p:nvPr/>
          </p:nvSpPr>
          <p:spPr>
            <a:xfrm>
              <a:off x="1505529" y="2489072"/>
              <a:ext cx="2141134" cy="214113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0" dir="69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1919181-40AD-049F-855F-D8484B3C7D1C}"/>
                </a:ext>
              </a:extLst>
            </p:cNvPr>
            <p:cNvSpPr/>
            <p:nvPr/>
          </p:nvSpPr>
          <p:spPr>
            <a:xfrm rot="11700000">
              <a:off x="1630439" y="2613982"/>
              <a:ext cx="1891315" cy="189131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</p:spTree>
    <p:extLst>
      <p:ext uri="{BB962C8B-B14F-4D97-AF65-F5344CB8AC3E}">
        <p14:creationId xmlns:p14="http://schemas.microsoft.com/office/powerpoint/2010/main" val="33851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2616382" y="1341055"/>
            <a:ext cx="931226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1231981" y="2742794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1231981" y="2190866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KWALITEIT VAN ZORG ZIG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1223199" y="1630156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74B4737A-5495-C33A-B376-E327E31CDD1F}"/>
              </a:ext>
            </a:extLst>
          </p:cNvPr>
          <p:cNvSpPr txBox="1"/>
          <p:nvPr/>
        </p:nvSpPr>
        <p:spPr>
          <a:xfrm>
            <a:off x="1559496" y="1552224"/>
            <a:ext cx="8856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ptos" panose="020B0004020202020204" pitchFamily="34" charset="0"/>
              </a:rPr>
              <a:t>Niet alle partijen hebben ingestemd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Opnieuw gezocht naar </a:t>
            </a:r>
            <a:r>
              <a:rPr lang="nl-NL" dirty="0" err="1">
                <a:latin typeface="Aptos" panose="020B0004020202020204" pitchFamily="34" charset="0"/>
              </a:rPr>
              <a:t>contractering</a:t>
            </a:r>
            <a:r>
              <a:rPr lang="nl-NL" dirty="0">
                <a:latin typeface="Aptos" panose="020B0004020202020204" pitchFamily="34" charset="0"/>
              </a:rPr>
              <a:t> van partijen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Standpunt Federatie; We willen graag betrokken zijn in proces, maar kan alleen als tripartite partijen het eens zijn over het doel 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73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279" cy="5554514"/>
          </a:xfrm>
        </p:spPr>
      </p:pic>
      <p:sp>
        <p:nvSpPr>
          <p:cNvPr id="6" name="Rectangle 5"/>
          <p:cNvSpPr/>
          <p:nvPr/>
        </p:nvSpPr>
        <p:spPr>
          <a:xfrm>
            <a:off x="2400300" y="5835462"/>
            <a:ext cx="6700316" cy="689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83AA28A1-E261-1FB9-1D8E-D6C2D947257B}"/>
              </a:ext>
            </a:extLst>
          </p:cNvPr>
          <p:cNvGrpSpPr/>
          <p:nvPr/>
        </p:nvGrpSpPr>
        <p:grpSpPr>
          <a:xfrm>
            <a:off x="624495" y="5835462"/>
            <a:ext cx="8494050" cy="689372"/>
            <a:chOff x="624495" y="5835462"/>
            <a:chExt cx="8494050" cy="6893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2655" t="18424" r="78973" b="69689"/>
            <a:stretch/>
          </p:blipFill>
          <p:spPr>
            <a:xfrm>
              <a:off x="7455816" y="5862570"/>
              <a:ext cx="1662729" cy="605108"/>
            </a:xfrm>
            <a:prstGeom prst="rect">
              <a:avLst/>
            </a:prstGeom>
          </p:spPr>
        </p:pic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49C2284C-3648-642D-C12E-610D380E0275}"/>
                </a:ext>
              </a:extLst>
            </p:cNvPr>
            <p:cNvGrpSpPr/>
            <p:nvPr/>
          </p:nvGrpSpPr>
          <p:grpSpPr>
            <a:xfrm>
              <a:off x="624495" y="5835462"/>
              <a:ext cx="6898597" cy="689372"/>
              <a:chOff x="624495" y="5835462"/>
              <a:chExt cx="6898597" cy="68937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95"/>
              <a:stretch/>
            </p:blipFill>
            <p:spPr>
              <a:xfrm>
                <a:off x="5305611" y="5835462"/>
                <a:ext cx="2217481" cy="68937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486" b="28049"/>
              <a:stretch/>
            </p:blipFill>
            <p:spPr>
              <a:xfrm>
                <a:off x="3710158" y="5894254"/>
                <a:ext cx="1425388" cy="619537"/>
              </a:xfrm>
              <a:prstGeom prst="rect">
                <a:avLst/>
              </a:prstGeom>
            </p:spPr>
          </p:pic>
          <p:pic>
            <p:nvPicPr>
              <p:cNvPr id="2" name="Picture 2" descr="Home - Het Buikencollectief">
                <a:extLst>
                  <a:ext uri="{FF2B5EF4-FFF2-40B4-BE49-F238E27FC236}">
                    <a16:creationId xmlns:a16="http://schemas.microsoft.com/office/drawing/2014/main" id="{A03A61E0-AFB5-6CD8-DE88-C5D8B474CC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495" y="5835462"/>
                <a:ext cx="2915598" cy="689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81745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54" y="287994"/>
            <a:ext cx="2611546" cy="1649333"/>
          </a:xfrm>
          <a:solidFill>
            <a:srgbClr val="FF0000">
              <a:alpha val="74902"/>
            </a:srgbClr>
          </a:solidFill>
        </p:spPr>
        <p:txBody>
          <a:bodyPr vert="horz" lIns="144000" tIns="108000" rIns="108000" bIns="108000" rtlCol="0" anchor="t">
            <a:no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VALID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2020-2024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C91B2-D80A-449A-A874-9D15922EA0F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88A86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88A8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43480" y="374903"/>
            <a:ext cx="7378996" cy="6108184"/>
            <a:chOff x="3138906" y="645749"/>
            <a:chExt cx="8144451" cy="7153012"/>
          </a:xfrm>
        </p:grpSpPr>
        <p:sp>
          <p:nvSpPr>
            <p:cNvPr id="7" name="Freeform 6"/>
            <p:cNvSpPr/>
            <p:nvPr/>
          </p:nvSpPr>
          <p:spPr>
            <a:xfrm>
              <a:off x="3138906" y="645749"/>
              <a:ext cx="1352020" cy="1931459"/>
            </a:xfrm>
            <a:custGeom>
              <a:avLst/>
              <a:gdLst>
                <a:gd name="connsiteX0" fmla="*/ 0 w 1931458"/>
                <a:gd name="connsiteY0" fmla="*/ 0 h 1352020"/>
                <a:gd name="connsiteX1" fmla="*/ 1255448 w 1931458"/>
                <a:gd name="connsiteY1" fmla="*/ 0 h 1352020"/>
                <a:gd name="connsiteX2" fmla="*/ 1931458 w 1931458"/>
                <a:gd name="connsiteY2" fmla="*/ 676010 h 1352020"/>
                <a:gd name="connsiteX3" fmla="*/ 1255448 w 1931458"/>
                <a:gd name="connsiteY3" fmla="*/ 1352020 h 1352020"/>
                <a:gd name="connsiteX4" fmla="*/ 0 w 1931458"/>
                <a:gd name="connsiteY4" fmla="*/ 1352020 h 1352020"/>
                <a:gd name="connsiteX5" fmla="*/ 676010 w 1931458"/>
                <a:gd name="connsiteY5" fmla="*/ 676010 h 1352020"/>
                <a:gd name="connsiteX6" fmla="*/ 0 w 1931458"/>
                <a:gd name="connsiteY6" fmla="*/ 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458" h="1352020">
                  <a:moveTo>
                    <a:pt x="1931457" y="0"/>
                  </a:moveTo>
                  <a:lnTo>
                    <a:pt x="1931457" y="878813"/>
                  </a:lnTo>
                  <a:lnTo>
                    <a:pt x="965729" y="1352020"/>
                  </a:lnTo>
                  <a:lnTo>
                    <a:pt x="1" y="878813"/>
                  </a:lnTo>
                  <a:lnTo>
                    <a:pt x="1" y="0"/>
                  </a:lnTo>
                  <a:lnTo>
                    <a:pt x="965729" y="473207"/>
                  </a:lnTo>
                  <a:lnTo>
                    <a:pt x="1931457" y="0"/>
                  </a:lnTo>
                  <a:close/>
                </a:path>
              </a:pathLst>
            </a:custGeom>
            <a:solidFill>
              <a:srgbClr val="FF4040"/>
            </a:solidFill>
            <a:ln>
              <a:solidFill>
                <a:srgbClr val="FF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90" tIns="697601" rIns="21590" bIns="697600" numCol="1" spcCol="1270" anchor="ctr" anchorCtr="0">
              <a:noAutofit/>
            </a:bodyPr>
            <a:lstStyle/>
            <a:p>
              <a:pPr marL="0" marR="0" lvl="0" indent="0" algn="ctr" defTabSz="1511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4490925" y="645751"/>
              <a:ext cx="6792432" cy="1255447"/>
            </a:xfrm>
            <a:custGeom>
              <a:avLst/>
              <a:gdLst>
                <a:gd name="connsiteX0" fmla="*/ 209245 w 1255447"/>
                <a:gd name="connsiteY0" fmla="*/ 0 h 6775979"/>
                <a:gd name="connsiteX1" fmla="*/ 1046202 w 1255447"/>
                <a:gd name="connsiteY1" fmla="*/ 0 h 6775979"/>
                <a:gd name="connsiteX2" fmla="*/ 1255447 w 1255447"/>
                <a:gd name="connsiteY2" fmla="*/ 209245 h 6775979"/>
                <a:gd name="connsiteX3" fmla="*/ 1255447 w 1255447"/>
                <a:gd name="connsiteY3" fmla="*/ 6775979 h 6775979"/>
                <a:gd name="connsiteX4" fmla="*/ 1255447 w 1255447"/>
                <a:gd name="connsiteY4" fmla="*/ 6775979 h 6775979"/>
                <a:gd name="connsiteX5" fmla="*/ 0 w 1255447"/>
                <a:gd name="connsiteY5" fmla="*/ 6775979 h 6775979"/>
                <a:gd name="connsiteX6" fmla="*/ 0 w 1255447"/>
                <a:gd name="connsiteY6" fmla="*/ 6775979 h 6775979"/>
                <a:gd name="connsiteX7" fmla="*/ 0 w 1255447"/>
                <a:gd name="connsiteY7" fmla="*/ 209245 h 6775979"/>
                <a:gd name="connsiteX8" fmla="*/ 209245 w 1255447"/>
                <a:gd name="connsiteY8" fmla="*/ 0 h 677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447" h="6775979">
                  <a:moveTo>
                    <a:pt x="1255447" y="1129352"/>
                  </a:moveTo>
                  <a:lnTo>
                    <a:pt x="1255447" y="5646627"/>
                  </a:lnTo>
                  <a:cubicBezTo>
                    <a:pt x="1255447" y="6270350"/>
                    <a:pt x="1238090" y="6775976"/>
                    <a:pt x="1216678" y="6775976"/>
                  </a:cubicBezTo>
                  <a:lnTo>
                    <a:pt x="0" y="6775976"/>
                  </a:lnTo>
                  <a:lnTo>
                    <a:pt x="0" y="677597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16678" y="3"/>
                  </a:lnTo>
                  <a:cubicBezTo>
                    <a:pt x="1238090" y="3"/>
                    <a:pt x="1255447" y="505629"/>
                    <a:pt x="1255447" y="1129352"/>
                  </a:cubicBezTo>
                  <a:close/>
                </a:path>
              </a:pathLst>
            </a:custGeom>
            <a:ln>
              <a:solidFill>
                <a:srgbClr val="FF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84146" rIns="84146" bIns="84146" numCol="1" spcCol="1270" anchor="ctr" anchorCtr="0">
              <a:noAutofit/>
            </a:bodyPr>
            <a:lstStyle/>
            <a:p>
              <a:pPr marL="342900" marR="0" lvl="1" indent="-34290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Landelijke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analyse</a:t>
              </a:r>
              <a:r>
                <a:rPr kumimoji="0" lang="en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</a:t>
              </a: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in </a:t>
              </a:r>
              <a:r>
                <a:rPr kumimoji="0" lang="nl-N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Perined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138906" y="2386268"/>
              <a:ext cx="1352020" cy="1931458"/>
            </a:xfrm>
            <a:custGeom>
              <a:avLst/>
              <a:gdLst>
                <a:gd name="connsiteX0" fmla="*/ 0 w 1931458"/>
                <a:gd name="connsiteY0" fmla="*/ 0 h 1352020"/>
                <a:gd name="connsiteX1" fmla="*/ 1255448 w 1931458"/>
                <a:gd name="connsiteY1" fmla="*/ 0 h 1352020"/>
                <a:gd name="connsiteX2" fmla="*/ 1931458 w 1931458"/>
                <a:gd name="connsiteY2" fmla="*/ 676010 h 1352020"/>
                <a:gd name="connsiteX3" fmla="*/ 1255448 w 1931458"/>
                <a:gd name="connsiteY3" fmla="*/ 1352020 h 1352020"/>
                <a:gd name="connsiteX4" fmla="*/ 0 w 1931458"/>
                <a:gd name="connsiteY4" fmla="*/ 1352020 h 1352020"/>
                <a:gd name="connsiteX5" fmla="*/ 676010 w 1931458"/>
                <a:gd name="connsiteY5" fmla="*/ 676010 h 1352020"/>
                <a:gd name="connsiteX6" fmla="*/ 0 w 1931458"/>
                <a:gd name="connsiteY6" fmla="*/ 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458" h="1352020">
                  <a:moveTo>
                    <a:pt x="1931457" y="0"/>
                  </a:moveTo>
                  <a:lnTo>
                    <a:pt x="1931457" y="878813"/>
                  </a:lnTo>
                  <a:lnTo>
                    <a:pt x="965729" y="1352020"/>
                  </a:lnTo>
                  <a:lnTo>
                    <a:pt x="1" y="878813"/>
                  </a:lnTo>
                  <a:lnTo>
                    <a:pt x="1" y="0"/>
                  </a:lnTo>
                  <a:lnTo>
                    <a:pt x="965729" y="473207"/>
                  </a:lnTo>
                  <a:lnTo>
                    <a:pt x="1931457" y="0"/>
                  </a:lnTo>
                  <a:close/>
                </a:path>
              </a:pathLst>
            </a:custGeom>
            <a:solidFill>
              <a:srgbClr val="FF4040"/>
            </a:solidFill>
            <a:ln>
              <a:solidFill>
                <a:srgbClr val="FF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90" tIns="697600" rIns="21590" bIns="697600" numCol="1" spcCol="1270" anchor="ctr" anchorCtr="0">
              <a:noAutofit/>
            </a:bodyPr>
            <a:lstStyle/>
            <a:p>
              <a:pPr marL="0" marR="0" lvl="0" indent="0" algn="ctr" defTabSz="1511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490925" y="2386269"/>
              <a:ext cx="6775979" cy="1255447"/>
            </a:xfrm>
            <a:custGeom>
              <a:avLst/>
              <a:gdLst>
                <a:gd name="connsiteX0" fmla="*/ 209245 w 1255447"/>
                <a:gd name="connsiteY0" fmla="*/ 0 h 6775979"/>
                <a:gd name="connsiteX1" fmla="*/ 1046202 w 1255447"/>
                <a:gd name="connsiteY1" fmla="*/ 0 h 6775979"/>
                <a:gd name="connsiteX2" fmla="*/ 1255447 w 1255447"/>
                <a:gd name="connsiteY2" fmla="*/ 209245 h 6775979"/>
                <a:gd name="connsiteX3" fmla="*/ 1255447 w 1255447"/>
                <a:gd name="connsiteY3" fmla="*/ 6775979 h 6775979"/>
                <a:gd name="connsiteX4" fmla="*/ 1255447 w 1255447"/>
                <a:gd name="connsiteY4" fmla="*/ 6775979 h 6775979"/>
                <a:gd name="connsiteX5" fmla="*/ 0 w 1255447"/>
                <a:gd name="connsiteY5" fmla="*/ 6775979 h 6775979"/>
                <a:gd name="connsiteX6" fmla="*/ 0 w 1255447"/>
                <a:gd name="connsiteY6" fmla="*/ 6775979 h 6775979"/>
                <a:gd name="connsiteX7" fmla="*/ 0 w 1255447"/>
                <a:gd name="connsiteY7" fmla="*/ 209245 h 6775979"/>
                <a:gd name="connsiteX8" fmla="*/ 209245 w 1255447"/>
                <a:gd name="connsiteY8" fmla="*/ 0 h 677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447" h="6775979">
                  <a:moveTo>
                    <a:pt x="1255447" y="1129352"/>
                  </a:moveTo>
                  <a:lnTo>
                    <a:pt x="1255447" y="5646627"/>
                  </a:lnTo>
                  <a:cubicBezTo>
                    <a:pt x="1255447" y="6270350"/>
                    <a:pt x="1238090" y="6775976"/>
                    <a:pt x="1216678" y="6775976"/>
                  </a:cubicBezTo>
                  <a:lnTo>
                    <a:pt x="0" y="6775976"/>
                  </a:lnTo>
                  <a:lnTo>
                    <a:pt x="0" y="677597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16678" y="3"/>
                  </a:lnTo>
                  <a:cubicBezTo>
                    <a:pt x="1238090" y="3"/>
                    <a:pt x="1255447" y="505629"/>
                    <a:pt x="1255447" y="1129352"/>
                  </a:cubicBezTo>
                  <a:close/>
                </a:path>
              </a:pathLst>
            </a:custGeom>
            <a:ln>
              <a:solidFill>
                <a:srgbClr val="FF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84146" rIns="84146" bIns="84146" numCol="1" spcCol="1270" anchor="ctr" anchorCtr="0">
              <a:noAutofit/>
            </a:bodyPr>
            <a:lstStyle/>
            <a:p>
              <a:pPr marL="342900" marR="0" lvl="1" indent="-34290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Case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studie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in 6 VSV’s 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38906" y="4126785"/>
              <a:ext cx="1352020" cy="1931458"/>
            </a:xfrm>
            <a:custGeom>
              <a:avLst/>
              <a:gdLst>
                <a:gd name="connsiteX0" fmla="*/ 0 w 1931458"/>
                <a:gd name="connsiteY0" fmla="*/ 0 h 1352020"/>
                <a:gd name="connsiteX1" fmla="*/ 1255448 w 1931458"/>
                <a:gd name="connsiteY1" fmla="*/ 0 h 1352020"/>
                <a:gd name="connsiteX2" fmla="*/ 1931458 w 1931458"/>
                <a:gd name="connsiteY2" fmla="*/ 676010 h 1352020"/>
                <a:gd name="connsiteX3" fmla="*/ 1255448 w 1931458"/>
                <a:gd name="connsiteY3" fmla="*/ 1352020 h 1352020"/>
                <a:gd name="connsiteX4" fmla="*/ 0 w 1931458"/>
                <a:gd name="connsiteY4" fmla="*/ 1352020 h 1352020"/>
                <a:gd name="connsiteX5" fmla="*/ 676010 w 1931458"/>
                <a:gd name="connsiteY5" fmla="*/ 676010 h 1352020"/>
                <a:gd name="connsiteX6" fmla="*/ 0 w 1931458"/>
                <a:gd name="connsiteY6" fmla="*/ 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458" h="1352020">
                  <a:moveTo>
                    <a:pt x="1931457" y="0"/>
                  </a:moveTo>
                  <a:lnTo>
                    <a:pt x="1931457" y="878813"/>
                  </a:lnTo>
                  <a:lnTo>
                    <a:pt x="965729" y="1352020"/>
                  </a:lnTo>
                  <a:lnTo>
                    <a:pt x="1" y="878813"/>
                  </a:lnTo>
                  <a:lnTo>
                    <a:pt x="1" y="0"/>
                  </a:lnTo>
                  <a:lnTo>
                    <a:pt x="965729" y="473207"/>
                  </a:lnTo>
                  <a:lnTo>
                    <a:pt x="1931457" y="0"/>
                  </a:lnTo>
                  <a:close/>
                </a:path>
              </a:pathLst>
            </a:custGeom>
            <a:solidFill>
              <a:srgbClr val="FF4040"/>
            </a:solidFill>
            <a:ln>
              <a:solidFill>
                <a:srgbClr val="FF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90" tIns="697600" rIns="21590" bIns="697600" numCol="1" spcCol="1270" anchor="ctr" anchorCtr="0">
              <a:noAutofit/>
            </a:bodyPr>
            <a:lstStyle/>
            <a:p>
              <a:pPr marL="0" marR="0" lvl="0" indent="0" algn="ctr" defTabSz="1511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490925" y="4126786"/>
              <a:ext cx="6775979" cy="1255447"/>
            </a:xfrm>
            <a:custGeom>
              <a:avLst/>
              <a:gdLst>
                <a:gd name="connsiteX0" fmla="*/ 209245 w 1255447"/>
                <a:gd name="connsiteY0" fmla="*/ 0 h 6775979"/>
                <a:gd name="connsiteX1" fmla="*/ 1046202 w 1255447"/>
                <a:gd name="connsiteY1" fmla="*/ 0 h 6775979"/>
                <a:gd name="connsiteX2" fmla="*/ 1255447 w 1255447"/>
                <a:gd name="connsiteY2" fmla="*/ 209245 h 6775979"/>
                <a:gd name="connsiteX3" fmla="*/ 1255447 w 1255447"/>
                <a:gd name="connsiteY3" fmla="*/ 6775979 h 6775979"/>
                <a:gd name="connsiteX4" fmla="*/ 1255447 w 1255447"/>
                <a:gd name="connsiteY4" fmla="*/ 6775979 h 6775979"/>
                <a:gd name="connsiteX5" fmla="*/ 0 w 1255447"/>
                <a:gd name="connsiteY5" fmla="*/ 6775979 h 6775979"/>
                <a:gd name="connsiteX6" fmla="*/ 0 w 1255447"/>
                <a:gd name="connsiteY6" fmla="*/ 6775979 h 6775979"/>
                <a:gd name="connsiteX7" fmla="*/ 0 w 1255447"/>
                <a:gd name="connsiteY7" fmla="*/ 209245 h 6775979"/>
                <a:gd name="connsiteX8" fmla="*/ 209245 w 1255447"/>
                <a:gd name="connsiteY8" fmla="*/ 0 h 677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447" h="6775979">
                  <a:moveTo>
                    <a:pt x="1255447" y="1129352"/>
                  </a:moveTo>
                  <a:lnTo>
                    <a:pt x="1255447" y="5646627"/>
                  </a:lnTo>
                  <a:cubicBezTo>
                    <a:pt x="1255447" y="6270350"/>
                    <a:pt x="1238090" y="6775976"/>
                    <a:pt x="1216678" y="6775976"/>
                  </a:cubicBezTo>
                  <a:lnTo>
                    <a:pt x="0" y="6775976"/>
                  </a:lnTo>
                  <a:lnTo>
                    <a:pt x="0" y="677597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16678" y="3"/>
                  </a:lnTo>
                  <a:cubicBezTo>
                    <a:pt x="1238090" y="3"/>
                    <a:pt x="1255447" y="505629"/>
                    <a:pt x="1255447" y="1129352"/>
                  </a:cubicBezTo>
                  <a:close/>
                </a:path>
              </a:pathLst>
            </a:custGeom>
            <a:ln>
              <a:solidFill>
                <a:srgbClr val="FF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84146" rIns="84146" bIns="84146" numCol="1" spcCol="1270" anchor="ctr" anchorCtr="0">
              <a:noAutofit/>
            </a:bodyPr>
            <a:lstStyle/>
            <a:p>
              <a:pPr marL="342900" marR="0" lvl="1" indent="-34290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Expertmeeting</a:t>
              </a:r>
              <a:endPara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138906" y="5867303"/>
              <a:ext cx="1352020" cy="1931458"/>
            </a:xfrm>
            <a:custGeom>
              <a:avLst/>
              <a:gdLst>
                <a:gd name="connsiteX0" fmla="*/ 0 w 1931458"/>
                <a:gd name="connsiteY0" fmla="*/ 0 h 1352020"/>
                <a:gd name="connsiteX1" fmla="*/ 1255448 w 1931458"/>
                <a:gd name="connsiteY1" fmla="*/ 0 h 1352020"/>
                <a:gd name="connsiteX2" fmla="*/ 1931458 w 1931458"/>
                <a:gd name="connsiteY2" fmla="*/ 676010 h 1352020"/>
                <a:gd name="connsiteX3" fmla="*/ 1255448 w 1931458"/>
                <a:gd name="connsiteY3" fmla="*/ 1352020 h 1352020"/>
                <a:gd name="connsiteX4" fmla="*/ 0 w 1931458"/>
                <a:gd name="connsiteY4" fmla="*/ 1352020 h 1352020"/>
                <a:gd name="connsiteX5" fmla="*/ 676010 w 1931458"/>
                <a:gd name="connsiteY5" fmla="*/ 676010 h 1352020"/>
                <a:gd name="connsiteX6" fmla="*/ 0 w 1931458"/>
                <a:gd name="connsiteY6" fmla="*/ 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458" h="1352020">
                  <a:moveTo>
                    <a:pt x="1931457" y="0"/>
                  </a:moveTo>
                  <a:lnTo>
                    <a:pt x="1931457" y="878813"/>
                  </a:lnTo>
                  <a:lnTo>
                    <a:pt x="965729" y="1352020"/>
                  </a:lnTo>
                  <a:lnTo>
                    <a:pt x="1" y="878813"/>
                  </a:lnTo>
                  <a:lnTo>
                    <a:pt x="1" y="0"/>
                  </a:lnTo>
                  <a:lnTo>
                    <a:pt x="965729" y="473207"/>
                  </a:lnTo>
                  <a:lnTo>
                    <a:pt x="1931457" y="0"/>
                  </a:lnTo>
                  <a:close/>
                </a:path>
              </a:pathLst>
            </a:custGeom>
            <a:solidFill>
              <a:srgbClr val="FF4040"/>
            </a:solidFill>
            <a:ln>
              <a:solidFill>
                <a:srgbClr val="FF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90" tIns="697600" rIns="21590" bIns="697600" numCol="1" spcCol="1270" anchor="ctr" anchorCtr="0">
              <a:noAutofit/>
            </a:bodyPr>
            <a:lstStyle/>
            <a:p>
              <a:pPr marL="0" marR="0" lvl="0" indent="0" algn="ctr" defTabSz="1511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490925" y="5867304"/>
              <a:ext cx="6775979" cy="1255447"/>
            </a:xfrm>
            <a:custGeom>
              <a:avLst/>
              <a:gdLst>
                <a:gd name="connsiteX0" fmla="*/ 209245 w 1255447"/>
                <a:gd name="connsiteY0" fmla="*/ 0 h 6775979"/>
                <a:gd name="connsiteX1" fmla="*/ 1046202 w 1255447"/>
                <a:gd name="connsiteY1" fmla="*/ 0 h 6775979"/>
                <a:gd name="connsiteX2" fmla="*/ 1255447 w 1255447"/>
                <a:gd name="connsiteY2" fmla="*/ 209245 h 6775979"/>
                <a:gd name="connsiteX3" fmla="*/ 1255447 w 1255447"/>
                <a:gd name="connsiteY3" fmla="*/ 6775979 h 6775979"/>
                <a:gd name="connsiteX4" fmla="*/ 1255447 w 1255447"/>
                <a:gd name="connsiteY4" fmla="*/ 6775979 h 6775979"/>
                <a:gd name="connsiteX5" fmla="*/ 0 w 1255447"/>
                <a:gd name="connsiteY5" fmla="*/ 6775979 h 6775979"/>
                <a:gd name="connsiteX6" fmla="*/ 0 w 1255447"/>
                <a:gd name="connsiteY6" fmla="*/ 6775979 h 6775979"/>
                <a:gd name="connsiteX7" fmla="*/ 0 w 1255447"/>
                <a:gd name="connsiteY7" fmla="*/ 209245 h 6775979"/>
                <a:gd name="connsiteX8" fmla="*/ 209245 w 1255447"/>
                <a:gd name="connsiteY8" fmla="*/ 0 h 677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447" h="6775979">
                  <a:moveTo>
                    <a:pt x="1255447" y="1129352"/>
                  </a:moveTo>
                  <a:lnTo>
                    <a:pt x="1255447" y="5646627"/>
                  </a:lnTo>
                  <a:cubicBezTo>
                    <a:pt x="1255447" y="6270350"/>
                    <a:pt x="1238090" y="6775976"/>
                    <a:pt x="1216678" y="6775976"/>
                  </a:cubicBezTo>
                  <a:lnTo>
                    <a:pt x="0" y="6775976"/>
                  </a:lnTo>
                  <a:lnTo>
                    <a:pt x="0" y="677597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16678" y="3"/>
                  </a:lnTo>
                  <a:cubicBezTo>
                    <a:pt x="1238090" y="3"/>
                    <a:pt x="1255447" y="505629"/>
                    <a:pt x="1255447" y="1129352"/>
                  </a:cubicBezTo>
                  <a:close/>
                </a:path>
              </a:pathLst>
            </a:custGeom>
            <a:ln>
              <a:solidFill>
                <a:srgbClr val="FF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84146" rIns="84146" bIns="84146" numCol="1" spcCol="1270" anchor="ctr" anchorCtr="0">
              <a:noAutofit/>
            </a:bodyPr>
            <a:lstStyle/>
            <a:p>
              <a:pPr marL="342900" marR="0" lvl="1" indent="-34290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Kennissynthese</a:t>
              </a:r>
              <a:endPara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  <a:p>
              <a:pPr marL="342900" marR="0" lvl="1" indent="-34290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Ongewenste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praktijkvariatie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verminderen</a:t>
              </a:r>
              <a:endPara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07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3725-5CA2-775B-5680-7F61B931E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2372669"/>
            <a:ext cx="8137526" cy="1477328"/>
          </a:xfrm>
        </p:spPr>
        <p:txBody>
          <a:bodyPr/>
          <a:lstStyle/>
          <a:p>
            <a:r>
              <a:rPr lang="nl-NL" dirty="0"/>
              <a:t>1. Praktijkvariatie tussen </a:t>
            </a:r>
            <a:r>
              <a:rPr lang="nl-NL" dirty="0" err="1"/>
              <a:t>VSVs</a:t>
            </a:r>
            <a:r>
              <a:rPr lang="nl-NL" dirty="0"/>
              <a:t> in inleidingen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6EC293-95F6-525C-E678-5A4B76744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4700293"/>
            <a:ext cx="8448676" cy="350172"/>
          </a:xfrm>
        </p:spPr>
        <p:txBody>
          <a:bodyPr/>
          <a:lstStyle/>
          <a:p>
            <a:r>
              <a:rPr lang="nl-NL" dirty="0" err="1"/>
              <a:t>Nulliparae</a:t>
            </a:r>
            <a:r>
              <a:rPr lang="nl-NL" dirty="0"/>
              <a:t>, </a:t>
            </a:r>
            <a:r>
              <a:rPr lang="nl-NL" dirty="0" err="1"/>
              <a:t>aterme</a:t>
            </a:r>
            <a:r>
              <a:rPr lang="nl-NL" dirty="0"/>
              <a:t>, eenling in hoofdligging (NTSV)</a:t>
            </a:r>
          </a:p>
          <a:p>
            <a:r>
              <a:rPr lang="nl-NL" dirty="0" err="1"/>
              <a:t>Perined</a:t>
            </a:r>
            <a:r>
              <a:rPr lang="nl-NL" dirty="0"/>
              <a:t> database, 2016-2018</a:t>
            </a:r>
          </a:p>
        </p:txBody>
      </p:sp>
    </p:spTree>
    <p:extLst>
      <p:ext uri="{BB962C8B-B14F-4D97-AF65-F5344CB8AC3E}">
        <p14:creationId xmlns:p14="http://schemas.microsoft.com/office/powerpoint/2010/main" val="6258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EA59FCD-FC09-82BC-714A-A370E0241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Variatie</a:t>
            </a:r>
            <a:r>
              <a:rPr lang="en-US" sz="2000" dirty="0"/>
              <a:t> in IOL rate: 14,3% tot 41,1% (</a:t>
            </a:r>
            <a:r>
              <a:rPr lang="en-US" sz="2000" dirty="0" err="1"/>
              <a:t>gemiddeld</a:t>
            </a:r>
            <a:r>
              <a:rPr lang="en-US" sz="2000" dirty="0"/>
              <a:t> 24,4%)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VSVs met </a:t>
            </a:r>
            <a:r>
              <a:rPr lang="en-US" sz="2000" dirty="0" err="1"/>
              <a:t>lage</a:t>
            </a:r>
            <a:r>
              <a:rPr lang="en-NL" sz="2000" dirty="0"/>
              <a:t>r</a:t>
            </a:r>
            <a:r>
              <a:rPr lang="en-US" sz="2000" dirty="0"/>
              <a:t> percentage</a:t>
            </a:r>
            <a:r>
              <a:rPr lang="en-NL" sz="2000" dirty="0"/>
              <a:t> </a:t>
            </a:r>
            <a:r>
              <a:rPr lang="en-NL" sz="2000" dirty="0" err="1"/>
              <a:t>inleidingen</a:t>
            </a:r>
            <a:r>
              <a:rPr lang="nl-NL" sz="2000" dirty="0"/>
              <a:t> (Q1)</a:t>
            </a:r>
            <a:r>
              <a:rPr lang="en-US" sz="2000" dirty="0"/>
              <a:t>:  </a:t>
            </a:r>
            <a:r>
              <a:rPr lang="en-NL" sz="2000" dirty="0"/>
              <a:t>  </a:t>
            </a:r>
            <a:r>
              <a:rPr lang="en-US" sz="2000" dirty="0" err="1"/>
              <a:t>ongeplande</a:t>
            </a:r>
            <a:r>
              <a:rPr lang="en-US" sz="2000" dirty="0"/>
              <a:t> </a:t>
            </a:r>
            <a:r>
              <a:rPr lang="en-US" sz="2000" dirty="0" err="1"/>
              <a:t>keizersnedes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VSVs met </a:t>
            </a:r>
            <a:r>
              <a:rPr lang="en-US" sz="2000" dirty="0" err="1"/>
              <a:t>hoger</a:t>
            </a:r>
            <a:r>
              <a:rPr lang="en-US" sz="2000" dirty="0"/>
              <a:t> percentage</a:t>
            </a:r>
            <a:r>
              <a:rPr lang="en-NL" sz="2000" dirty="0"/>
              <a:t> </a:t>
            </a:r>
            <a:r>
              <a:rPr lang="en-NL" sz="2000" dirty="0" err="1"/>
              <a:t>inleidingen</a:t>
            </a:r>
            <a:r>
              <a:rPr lang="nl-NL" sz="2000" dirty="0"/>
              <a:t> (Q4)</a:t>
            </a:r>
            <a:r>
              <a:rPr lang="en-US" sz="2000" dirty="0"/>
              <a:t>: </a:t>
            </a:r>
            <a:r>
              <a:rPr lang="en-US" sz="2000" dirty="0" err="1"/>
              <a:t>geen</a:t>
            </a:r>
            <a:r>
              <a:rPr lang="en-US" sz="2000" dirty="0"/>
              <a:t> </a:t>
            </a:r>
            <a:r>
              <a:rPr lang="en-US" sz="2000" dirty="0" err="1"/>
              <a:t>associatie</a:t>
            </a:r>
            <a:r>
              <a:rPr lang="en-US" sz="2000" dirty="0"/>
              <a:t> met </a:t>
            </a:r>
            <a:r>
              <a:rPr lang="en-US" sz="2000" dirty="0" err="1"/>
              <a:t>ongeplande</a:t>
            </a:r>
            <a:r>
              <a:rPr lang="en-US" sz="2000" dirty="0"/>
              <a:t> </a:t>
            </a:r>
            <a:r>
              <a:rPr lang="en-US" sz="2000" dirty="0" err="1"/>
              <a:t>keizersnede</a:t>
            </a:r>
            <a:r>
              <a:rPr lang="en-NL" sz="2000" dirty="0"/>
              <a:t>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</a:t>
            </a:r>
            <a:r>
              <a:rPr lang="en-US" sz="2000" dirty="0" err="1"/>
              <a:t>zagen</a:t>
            </a:r>
            <a:r>
              <a:rPr lang="en-US" sz="2000" dirty="0"/>
              <a:t> </a:t>
            </a:r>
            <a:r>
              <a:rPr lang="en-US" sz="2000" dirty="0" err="1"/>
              <a:t>geen</a:t>
            </a:r>
            <a:r>
              <a:rPr lang="en-US" sz="2000" dirty="0"/>
              <a:t> </a:t>
            </a:r>
            <a:r>
              <a:rPr lang="en-US" sz="2000" dirty="0" err="1"/>
              <a:t>andere</a:t>
            </a:r>
            <a:r>
              <a:rPr lang="en-US" sz="2000" dirty="0"/>
              <a:t> </a:t>
            </a:r>
            <a:r>
              <a:rPr lang="en-US" sz="2000" dirty="0" err="1"/>
              <a:t>significante</a:t>
            </a:r>
            <a:r>
              <a:rPr lang="en-US" sz="2000" dirty="0"/>
              <a:t> </a:t>
            </a:r>
            <a:r>
              <a:rPr lang="en-US" sz="2000" dirty="0" err="1"/>
              <a:t>associaties</a:t>
            </a:r>
            <a:r>
              <a:rPr lang="en-US" sz="2000" dirty="0"/>
              <a:t> met </a:t>
            </a:r>
            <a:r>
              <a:rPr lang="en-US" sz="2000" dirty="0" err="1"/>
              <a:t>ongunstige</a:t>
            </a:r>
            <a:r>
              <a:rPr lang="en-US" sz="2000" dirty="0"/>
              <a:t> u</a:t>
            </a:r>
            <a:r>
              <a:rPr lang="en-NL" sz="2000" dirty="0" err="1"/>
              <a:t>itkomsten</a:t>
            </a:r>
            <a:r>
              <a:rPr lang="en-NL" sz="2000" dirty="0"/>
              <a:t> voor </a:t>
            </a:r>
            <a:r>
              <a:rPr lang="en-NL" sz="2000" dirty="0" err="1"/>
              <a:t>moeder</a:t>
            </a:r>
            <a:r>
              <a:rPr lang="en-NL" sz="2000" dirty="0"/>
              <a:t> en kind</a:t>
            </a:r>
            <a:endParaRPr lang="en-US" sz="2000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6523B9-136C-C052-EDA1-0372885F9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4" t="18251" r="62500" b="53354"/>
          <a:stretch/>
        </p:blipFill>
        <p:spPr>
          <a:xfrm>
            <a:off x="4266796" y="4155848"/>
            <a:ext cx="4970206" cy="2418449"/>
          </a:xfrm>
          <a:prstGeom prst="rect">
            <a:avLst/>
          </a:prstGeom>
        </p:spPr>
      </p:pic>
      <p:sp>
        <p:nvSpPr>
          <p:cNvPr id="8" name="Down Arrow 5">
            <a:extLst>
              <a:ext uri="{FF2B5EF4-FFF2-40B4-BE49-F238E27FC236}">
                <a16:creationId xmlns:a16="http://schemas.microsoft.com/office/drawing/2014/main" id="{87910C74-3BD0-8997-DFD7-8EEF2F7D4ACD}"/>
              </a:ext>
            </a:extLst>
          </p:cNvPr>
          <p:cNvSpPr/>
          <p:nvPr/>
        </p:nvSpPr>
        <p:spPr>
          <a:xfrm>
            <a:off x="8512209" y="1596077"/>
            <a:ext cx="215900" cy="3175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E4B3723-6675-56AF-5884-7207683614D6}"/>
              </a:ext>
            </a:extLst>
          </p:cNvPr>
          <p:cNvSpPr txBox="1"/>
          <p:nvPr/>
        </p:nvSpPr>
        <p:spPr>
          <a:xfrm>
            <a:off x="278274" y="1424692"/>
            <a:ext cx="2393296" cy="2031325"/>
          </a:xfrm>
          <a:prstGeom prst="rect">
            <a:avLst/>
          </a:prstGeom>
          <a:solidFill>
            <a:srgbClr val="E0132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Geen</a:t>
            </a:r>
            <a:r>
              <a:rPr kumimoji="0" lang="en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causaliteit</a:t>
            </a:r>
            <a:r>
              <a:rPr kumimoji="0" lang="en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</a:t>
            </a:r>
            <a:r>
              <a:rPr kumimoji="0" lang="en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alleen</a:t>
            </a:r>
            <a:r>
              <a:rPr kumimoji="0" lang="en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geobserveerde</a:t>
            </a:r>
            <a:r>
              <a:rPr kumimoji="0" lang="en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associatie</a:t>
            </a:r>
            <a:r>
              <a:rPr kumimoji="0" lang="en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9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318A991-7C06-0040-1FCD-79B267CB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2372669"/>
            <a:ext cx="8137526" cy="1477328"/>
          </a:xfrm>
        </p:spPr>
        <p:txBody>
          <a:bodyPr/>
          <a:lstStyle/>
          <a:p>
            <a:r>
              <a:rPr lang="nl-NL" dirty="0"/>
              <a:t>2. Casestudie 6 </a:t>
            </a:r>
            <a:r>
              <a:rPr lang="nl-NL" dirty="0" err="1"/>
              <a:t>VSVs</a:t>
            </a:r>
            <a:r>
              <a:rPr lang="nl-NL" dirty="0"/>
              <a:t>, 2021-2023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1CFC01-86E9-61F9-4C9D-77477A996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4700293"/>
            <a:ext cx="8137525" cy="332399"/>
          </a:xfrm>
        </p:spPr>
        <p:txBody>
          <a:bodyPr/>
          <a:lstStyle/>
          <a:p>
            <a:r>
              <a:rPr lang="nl-NL" dirty="0"/>
              <a:t>Drie ‘hoge’ </a:t>
            </a:r>
            <a:r>
              <a:rPr lang="nl-NL" dirty="0" err="1"/>
              <a:t>VSVs</a:t>
            </a:r>
            <a:r>
              <a:rPr lang="nl-NL" dirty="0"/>
              <a:t>, drie ‘lage’ </a:t>
            </a:r>
            <a:r>
              <a:rPr lang="nl-NL" dirty="0" err="1"/>
              <a:t>VSVs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83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C91B2-D80A-449A-A874-9D15922EA0F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88A86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88A8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639334" y="1069848"/>
            <a:ext cx="6856126" cy="4729383"/>
            <a:chOff x="4052970" y="1266592"/>
            <a:chExt cx="6744220" cy="4342040"/>
          </a:xfrm>
        </p:grpSpPr>
        <p:sp>
          <p:nvSpPr>
            <p:cNvPr id="6" name="TextBox 5"/>
            <p:cNvSpPr txBox="1"/>
            <p:nvPr/>
          </p:nvSpPr>
          <p:spPr>
            <a:xfrm>
              <a:off x="6263640" y="4280556"/>
              <a:ext cx="2450592" cy="1328076"/>
            </a:xfrm>
            <a:prstGeom prst="rect">
              <a:avLst/>
            </a:prstGeom>
            <a:solidFill>
              <a:srgbClr val="FCE7E8">
                <a:alpha val="65000"/>
              </a:srgb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Gezamenlijke besluitvorming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professional en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patient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besluiten over behandeling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bijv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Demografische kenmerken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kennis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attitudes /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overtuigi</a:t>
              </a:r>
              <a:r>
                <a:rPr kumimoji="0" lang="en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n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gen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voorkeuren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52971" y="2714391"/>
              <a:ext cx="2503031" cy="861837"/>
            </a:xfrm>
            <a:prstGeom prst="rect">
              <a:avLst/>
            </a:prstGeom>
            <a:solidFill>
              <a:srgbClr val="FCE7E8">
                <a:alpha val="65000"/>
              </a:srgb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Regionale organisaties: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kenmerken/cultuur VSV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lokale protocollen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Interprofessionele samenwerking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88284" y="2714391"/>
              <a:ext cx="1725947" cy="706423"/>
            </a:xfrm>
            <a:prstGeom prst="rect">
              <a:avLst/>
            </a:prstGeom>
            <a:solidFill>
              <a:srgbClr val="FCE7E8">
                <a:alpha val="65000"/>
              </a:srgb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Patient</a:t>
              </a:r>
              <a:r>
                <a:rPr kumimoji="0" lang="nl-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sociale normen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sociale context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52970" y="1266592"/>
              <a:ext cx="2503031" cy="551010"/>
            </a:xfrm>
            <a:prstGeom prst="rect">
              <a:avLst/>
            </a:prstGeom>
            <a:solidFill>
              <a:srgbClr val="FCE7E8">
                <a:alpha val="65000"/>
              </a:srgb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Landelijk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Gezondheidszorg systeem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nationale richtlijnen</a:t>
              </a:r>
            </a:p>
          </p:txBody>
        </p: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>
              <a:off x="4593989" y="1816290"/>
              <a:ext cx="930319" cy="8981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6102224" y="3576228"/>
              <a:ext cx="780686" cy="7043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 flipH="1">
              <a:off x="7536107" y="3420814"/>
              <a:ext cx="592278" cy="85974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071243" y="2714390"/>
              <a:ext cx="1725947" cy="551010"/>
            </a:xfrm>
            <a:prstGeom prst="rect">
              <a:avLst/>
            </a:prstGeom>
            <a:solidFill>
              <a:srgbClr val="FCE7E8">
                <a:alpha val="65000"/>
              </a:srgb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Pra</a:t>
              </a:r>
              <a:r>
                <a:rPr kumimoji="0" lang="en-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k</a:t>
              </a:r>
              <a:r>
                <a:rPr kumimoji="0" lang="nl-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tijk variatie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tussen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VSVs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>
              <a:cxnSpLocks/>
            </p:cNvCxnSpPr>
            <p:nvPr/>
          </p:nvCxnSpPr>
          <p:spPr>
            <a:xfrm flipV="1">
              <a:off x="8458200" y="3252669"/>
              <a:ext cx="974604" cy="99929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cxnSpLocks/>
              <a:stCxn id="10" idx="3"/>
            </p:cNvCxnSpPr>
            <p:nvPr/>
          </p:nvCxnSpPr>
          <p:spPr>
            <a:xfrm>
              <a:off x="6556001" y="1542097"/>
              <a:ext cx="373772" cy="2738459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9071243" y="1266592"/>
              <a:ext cx="1725947" cy="551010"/>
            </a:xfrm>
            <a:prstGeom prst="rect">
              <a:avLst/>
            </a:prstGeom>
            <a:solidFill>
              <a:srgbClr val="FCE7E8">
                <a:alpha val="25000"/>
              </a:srgbClr>
            </a:solidFill>
            <a:ln w="19050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Pra</a:t>
              </a:r>
              <a:r>
                <a:rPr kumimoji="0" lang="en-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k</a:t>
              </a:r>
              <a:r>
                <a:rPr kumimoji="0" lang="nl-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tijk variatie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Tussen landen,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gez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zorg systemen</a:t>
              </a:r>
            </a:p>
          </p:txBody>
        </p:sp>
        <p:cxnSp>
          <p:nvCxnSpPr>
            <p:cNvPr id="50" name="Straight Connector 49"/>
            <p:cNvCxnSpPr>
              <a:cxnSpLocks/>
            </p:cNvCxnSpPr>
            <p:nvPr/>
          </p:nvCxnSpPr>
          <p:spPr>
            <a:xfrm flipV="1">
              <a:off x="7768858" y="3444239"/>
              <a:ext cx="681535" cy="81738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cxnSpLocks/>
              <a:stCxn id="9" idx="3"/>
            </p:cNvCxnSpPr>
            <p:nvPr/>
          </p:nvCxnSpPr>
          <p:spPr>
            <a:xfrm flipV="1">
              <a:off x="8714230" y="1816290"/>
              <a:ext cx="920440" cy="1251313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A3966253-EE63-2456-AEB3-06A12DA4246C}"/>
              </a:ext>
            </a:extLst>
          </p:cNvPr>
          <p:cNvGrpSpPr/>
          <p:nvPr/>
        </p:nvGrpSpPr>
        <p:grpSpPr>
          <a:xfrm>
            <a:off x="8409837" y="3605013"/>
            <a:ext cx="3340549" cy="727045"/>
            <a:chOff x="8409837" y="3605013"/>
            <a:chExt cx="3340549" cy="727045"/>
          </a:xfrm>
        </p:grpSpPr>
        <p:sp>
          <p:nvSpPr>
            <p:cNvPr id="98" name="Left Brace 97"/>
            <p:cNvSpPr/>
            <p:nvPr/>
          </p:nvSpPr>
          <p:spPr>
            <a:xfrm>
              <a:off x="8818603" y="3758054"/>
              <a:ext cx="191932" cy="457200"/>
            </a:xfrm>
            <a:prstGeom prst="leftBrace">
              <a:avLst/>
            </a:prstGeom>
            <a:ln w="476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FE754520-5FDC-7395-DF46-06AEAA559C64}"/>
                </a:ext>
              </a:extLst>
            </p:cNvPr>
            <p:cNvGrpSpPr/>
            <p:nvPr/>
          </p:nvGrpSpPr>
          <p:grpSpPr>
            <a:xfrm>
              <a:off x="8409837" y="3605013"/>
              <a:ext cx="3340549" cy="727045"/>
              <a:chOff x="8409837" y="3605013"/>
              <a:chExt cx="3340549" cy="727045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9001126" y="3605013"/>
                <a:ext cx="2749260" cy="712392"/>
                <a:chOff x="8243370" y="2478948"/>
                <a:chExt cx="4696968" cy="1070883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8259445" y="3087174"/>
                  <a:ext cx="4680893" cy="462657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 LT Pro"/>
                      <a:ea typeface="+mn-ea"/>
                      <a:cs typeface="+mn-cs"/>
                    </a:rPr>
                    <a:t>Vragenlijst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 LT Pro"/>
                      <a:ea typeface="+mn-ea"/>
                      <a:cs typeface="+mn-cs"/>
                    </a:rPr>
                    <a:t> professionals </a:t>
                  </a:r>
                  <a:endParaRPr kumimoji="0" lang="nl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8243370" y="2478948"/>
                  <a:ext cx="4696968" cy="462657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 LT Pro"/>
                      <a:ea typeface="+mn-ea"/>
                      <a:cs typeface="+mn-cs"/>
                    </a:rPr>
                    <a:t>Interviews professionals</a:t>
                  </a: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flipH="1" flipV="1">
                <a:off x="8470249" y="3617922"/>
                <a:ext cx="227496" cy="381641"/>
              </a:xfrm>
              <a:prstGeom prst="straightConnector1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H="1">
                <a:off x="8409837" y="3980156"/>
                <a:ext cx="295844" cy="351902"/>
              </a:xfrm>
              <a:prstGeom prst="straightConnector1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60D496A8-55BF-66FD-9F7F-C466E2548AC9}"/>
              </a:ext>
            </a:extLst>
          </p:cNvPr>
          <p:cNvGrpSpPr/>
          <p:nvPr/>
        </p:nvGrpSpPr>
        <p:grpSpPr>
          <a:xfrm>
            <a:off x="8388668" y="4576052"/>
            <a:ext cx="3361720" cy="776593"/>
            <a:chOff x="8388668" y="4576052"/>
            <a:chExt cx="3361720" cy="776593"/>
          </a:xfrm>
        </p:grpSpPr>
        <p:sp>
          <p:nvSpPr>
            <p:cNvPr id="99" name="Left Brace 98"/>
            <p:cNvSpPr/>
            <p:nvPr/>
          </p:nvSpPr>
          <p:spPr>
            <a:xfrm>
              <a:off x="8796262" y="4747718"/>
              <a:ext cx="191932" cy="457200"/>
            </a:xfrm>
            <a:prstGeom prst="leftBrace">
              <a:avLst/>
            </a:prstGeom>
            <a:ln w="476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A61D091-BC8D-B1DB-5967-04EB121F1B40}"/>
                </a:ext>
              </a:extLst>
            </p:cNvPr>
            <p:cNvGrpSpPr/>
            <p:nvPr/>
          </p:nvGrpSpPr>
          <p:grpSpPr>
            <a:xfrm>
              <a:off x="8388668" y="4576052"/>
              <a:ext cx="3361720" cy="776593"/>
              <a:chOff x="8388668" y="4576052"/>
              <a:chExt cx="3361720" cy="776593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8985058" y="4612589"/>
                <a:ext cx="2765330" cy="740056"/>
                <a:chOff x="8242262" y="3735384"/>
                <a:chExt cx="2765330" cy="740056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8244598" y="3735384"/>
                  <a:ext cx="2762994" cy="307777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 LT Pro"/>
                      <a:ea typeface="+mn-ea"/>
                      <a:cs typeface="+mn-cs"/>
                    </a:rPr>
                    <a:t>Interviews </a:t>
                  </a: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 LT Pro"/>
                      <a:ea typeface="+mn-ea"/>
                      <a:cs typeface="+mn-cs"/>
                    </a:rPr>
                    <a:t>moeders</a:t>
                  </a:r>
                  <a:endParaRPr kumimoji="0" lang="nl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8242262" y="4167663"/>
                  <a:ext cx="2765330" cy="307777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 LT Pro"/>
                      <a:ea typeface="+mn-ea"/>
                      <a:cs typeface="+mn-cs"/>
                    </a:rPr>
                    <a:t>Vragenlijst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 LT Pro"/>
                      <a:ea typeface="+mn-ea"/>
                      <a:cs typeface="+mn-cs"/>
                    </a:rPr>
                    <a:t> </a:t>
                  </a: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 LT Pro"/>
                      <a:ea typeface="+mn-ea"/>
                      <a:cs typeface="+mn-cs"/>
                    </a:rPr>
                    <a:t>moeders</a:t>
                  </a:r>
                  <a:endParaRPr kumimoji="0" lang="nl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09" name="Straight Arrow Connector 108"/>
              <p:cNvCxnSpPr/>
              <p:nvPr/>
            </p:nvCxnSpPr>
            <p:spPr>
              <a:xfrm flipH="1" flipV="1">
                <a:off x="8439288" y="4576052"/>
                <a:ext cx="227496" cy="381641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flipH="1">
                <a:off x="8388668" y="4947009"/>
                <a:ext cx="295844" cy="351902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TextBox 110"/>
          <p:cNvSpPr txBox="1"/>
          <p:nvPr/>
        </p:nvSpPr>
        <p:spPr>
          <a:xfrm>
            <a:off x="498651" y="1304222"/>
            <a:ext cx="87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Macro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98651" y="2785607"/>
            <a:ext cx="87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Meso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98651" y="4706314"/>
            <a:ext cx="87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Micro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639334" y="385306"/>
            <a:ext cx="9340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Sociologisch</a:t>
            </a:r>
            <a:r>
              <a:rPr kumimoji="0" lang="en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-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model voor onderzoek naar praktijk variatie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36150" y="6094759"/>
            <a:ext cx="62008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 Jong, J.D.,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Groenewegen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P.P.,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Westert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G.P. (2015). Sociological Model for Understanding Medical Practice Variations. In: Johnson, A.,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Stukel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T. (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eds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) Medical Practice Variations. Health Services Research. Springer, Boston, MA. https://doi.org/10.1007/978-1-4899-7573-7_159-1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C2074E86-F1E1-2B31-E60C-EF7B3C6216E1}"/>
              </a:ext>
            </a:extLst>
          </p:cNvPr>
          <p:cNvGrpSpPr/>
          <p:nvPr/>
        </p:nvGrpSpPr>
        <p:grpSpPr>
          <a:xfrm>
            <a:off x="9218961" y="1248668"/>
            <a:ext cx="2531784" cy="2052381"/>
            <a:chOff x="9218961" y="1248668"/>
            <a:chExt cx="2531784" cy="2052381"/>
          </a:xfrm>
        </p:grpSpPr>
        <p:grpSp>
          <p:nvGrpSpPr>
            <p:cNvPr id="54" name="Group 53"/>
            <p:cNvGrpSpPr/>
            <p:nvPr/>
          </p:nvGrpSpPr>
          <p:grpSpPr>
            <a:xfrm>
              <a:off x="9218961" y="1248668"/>
              <a:ext cx="2531784" cy="307777"/>
              <a:chOff x="7876150" y="1139850"/>
              <a:chExt cx="2014374" cy="307777"/>
            </a:xfrm>
            <a:solidFill>
              <a:srgbClr val="FF3030"/>
            </a:solidFill>
          </p:grpSpPr>
          <p:sp>
            <p:nvSpPr>
              <p:cNvPr id="55" name="TextBox 54"/>
              <p:cNvSpPr txBox="1"/>
              <p:nvPr/>
            </p:nvSpPr>
            <p:spPr>
              <a:xfrm>
                <a:off x="8457181" y="1139850"/>
                <a:ext cx="1433343" cy="307777"/>
              </a:xfrm>
              <a:prstGeom prst="rect">
                <a:avLst/>
              </a:prstGeom>
              <a:grpFill/>
              <a:ln>
                <a:solidFill>
                  <a:srgbClr val="FF303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Richtlijnen</a:t>
                </a:r>
                <a:endPara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cxnSp>
            <p:nvCxnSpPr>
              <p:cNvPr id="56" name="Elbow Connector 55"/>
              <p:cNvCxnSpPr/>
              <p:nvPr/>
            </p:nvCxnSpPr>
            <p:spPr>
              <a:xfrm rot="10800000">
                <a:off x="7876150" y="1301600"/>
                <a:ext cx="581031" cy="1"/>
              </a:xfrm>
              <a:prstGeom prst="bentConnector3">
                <a:avLst/>
              </a:prstGeom>
              <a:grpFill/>
              <a:ln w="57150">
                <a:solidFill>
                  <a:srgbClr val="FF30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Arrow Connector 63"/>
            <p:cNvCxnSpPr>
              <a:cxnSpLocks/>
              <a:stCxn id="55" idx="2"/>
            </p:cNvCxnSpPr>
            <p:nvPr/>
          </p:nvCxnSpPr>
          <p:spPr>
            <a:xfrm>
              <a:off x="10849990" y="1556445"/>
              <a:ext cx="0" cy="1090356"/>
            </a:xfrm>
            <a:prstGeom prst="straightConnector1">
              <a:avLst/>
            </a:prstGeom>
            <a:ln w="57150">
              <a:solidFill>
                <a:srgbClr val="FF30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9921100" y="2645338"/>
              <a:ext cx="1826141" cy="307777"/>
            </a:xfrm>
            <a:prstGeom prst="rect">
              <a:avLst/>
            </a:prstGeom>
            <a:solidFill>
              <a:srgbClr val="FF3030"/>
            </a:solidFill>
            <a:ln>
              <a:solidFill>
                <a:srgbClr val="FF303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Lokale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protocollen</a:t>
              </a:r>
              <a:endPara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cxnSp>
          <p:nvCxnSpPr>
            <p:cNvPr id="3" name="Elbow Connector 55">
              <a:extLst>
                <a:ext uri="{FF2B5EF4-FFF2-40B4-BE49-F238E27FC236}">
                  <a16:creationId xmlns:a16="http://schemas.microsoft.com/office/drawing/2014/main" id="{E8388626-3333-94D9-7043-18458D6A50E7}"/>
                </a:ext>
              </a:extLst>
            </p:cNvPr>
            <p:cNvCxnSpPr/>
            <p:nvPr/>
          </p:nvCxnSpPr>
          <p:spPr>
            <a:xfrm rot="10800000">
              <a:off x="9218961" y="2799226"/>
              <a:ext cx="730274" cy="1"/>
            </a:xfrm>
            <a:prstGeom prst="bentConnector3">
              <a:avLst/>
            </a:prstGeom>
            <a:ln w="57150">
              <a:solidFill>
                <a:srgbClr val="FF30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65">
              <a:extLst>
                <a:ext uri="{FF2B5EF4-FFF2-40B4-BE49-F238E27FC236}">
                  <a16:creationId xmlns:a16="http://schemas.microsoft.com/office/drawing/2014/main" id="{955A2700-487A-68F5-70A0-6F360CE52E9E}"/>
                </a:ext>
              </a:extLst>
            </p:cNvPr>
            <p:cNvSpPr txBox="1"/>
            <p:nvPr/>
          </p:nvSpPr>
          <p:spPr>
            <a:xfrm>
              <a:off x="9924244" y="2993272"/>
              <a:ext cx="1822997" cy="307777"/>
            </a:xfrm>
            <a:prstGeom prst="rect">
              <a:avLst/>
            </a:prstGeom>
            <a:solidFill>
              <a:srgbClr val="FF303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Dossieronderzoek</a:t>
              </a:r>
              <a:endPara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cxnSp>
          <p:nvCxnSpPr>
            <p:cNvPr id="24" name="Elbow Connector 55">
              <a:extLst>
                <a:ext uri="{FF2B5EF4-FFF2-40B4-BE49-F238E27FC236}">
                  <a16:creationId xmlns:a16="http://schemas.microsoft.com/office/drawing/2014/main" id="{ACCCD831-4E1B-BC47-409C-CA417559DFB1}"/>
                </a:ext>
              </a:extLst>
            </p:cNvPr>
            <p:cNvCxnSpPr/>
            <p:nvPr/>
          </p:nvCxnSpPr>
          <p:spPr>
            <a:xfrm rot="10800000">
              <a:off x="9218961" y="3147159"/>
              <a:ext cx="730274" cy="1"/>
            </a:xfrm>
            <a:prstGeom prst="bentConnector3">
              <a:avLst/>
            </a:prstGeom>
            <a:ln w="57150">
              <a:solidFill>
                <a:srgbClr val="FF30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756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970860" y="1360953"/>
            <a:ext cx="9312266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latin typeface="Aptos" panose="020B0004020202020204" pitchFamily="34" charset="0"/>
              </a:rPr>
              <a:t>Intern Federatie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Welkom aan nieuwe coördinatoren en aspirant bestuursleden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Lidmaatschap Federatie en contributie</a:t>
            </a:r>
          </a:p>
          <a:p>
            <a:endParaRPr lang="nl-NL" b="1" dirty="0">
              <a:latin typeface="Aptos" panose="020B0004020202020204" pitchFamily="34" charset="0"/>
            </a:endParaRPr>
          </a:p>
          <a:p>
            <a:r>
              <a:rPr lang="nl-NL" b="1" dirty="0">
                <a:latin typeface="Aptos" panose="020B0004020202020204" pitchFamily="34" charset="0"/>
                <a:ea typeface="Calibri" panose="020F0502020204030204" pitchFamily="34" charset="0"/>
              </a:rPr>
              <a:t>Korte </a:t>
            </a:r>
            <a:r>
              <a:rPr lang="nl-NL" b="1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Update volgens versnellingsaanpak</a:t>
            </a:r>
            <a:endParaRPr lang="nl-NL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Kwaliteit van zorg: </a:t>
            </a:r>
            <a:r>
              <a:rPr lang="nl-NL" dirty="0"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Onderzoeken RAAK en VOICE, kwaliteitsregister klinisch </a:t>
            </a:r>
            <a:r>
              <a:rPr lang="nl-NL" dirty="0" err="1"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vlk</a:t>
            </a:r>
            <a:endParaRPr lang="nl-NL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Organisatie van zorg: Landelijke tafel, CPZ en subsidie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Bekostiging van zorg: </a:t>
            </a:r>
            <a:r>
              <a:rPr lang="nl-NL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NZA traject en ZonMw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Data, gegevensuitwisseling en ICT: </a:t>
            </a:r>
            <a:r>
              <a:rPr lang="nl-NL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Babyconnect</a:t>
            </a:r>
            <a:r>
              <a:rPr lang="nl-NL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Perined</a:t>
            </a:r>
            <a:r>
              <a:rPr lang="nl-NL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PREMS</a:t>
            </a:r>
            <a:endParaRPr lang="nl-NL" dirty="0">
              <a:latin typeface="Aptos" panose="020B0004020202020204" pitchFamily="34" charset="0"/>
            </a:endParaRP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b="1" dirty="0">
                <a:latin typeface="Aptos" panose="020B0004020202020204" pitchFamily="34" charset="0"/>
              </a:rPr>
              <a:t>Workshops</a:t>
            </a:r>
          </a:p>
          <a:p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  <a:p>
            <a:r>
              <a:rPr lang="nl-NL" b="1" dirty="0">
                <a:latin typeface="Aptos" panose="020B0004020202020204" pitchFamily="34" charset="0"/>
              </a:rPr>
              <a:t>Afronding</a:t>
            </a:r>
          </a:p>
          <a:p>
            <a:endParaRPr lang="nl-NL" sz="1600" dirty="0">
              <a:latin typeface="Corbel" panose="020B0503020204020204" pitchFamily="34" charset="0"/>
            </a:endParaRPr>
          </a:p>
          <a:p>
            <a:endParaRPr lang="nl-NL" sz="1600" dirty="0"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622878" y="2539874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635414" y="4221088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614096" y="1433279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9EBC4F00-F0D8-265F-4E10-945A217C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-171400"/>
            <a:ext cx="7824192" cy="1143000"/>
          </a:xfrm>
        </p:spPr>
        <p:txBody>
          <a:bodyPr>
            <a:normAutofit/>
          </a:bodyPr>
          <a:lstStyle/>
          <a:p>
            <a:pPr algn="l"/>
            <a:r>
              <a:rPr lang="nl-NL" sz="3200" spc="600" dirty="0">
                <a:solidFill>
                  <a:srgbClr val="FFFFFF"/>
                </a:solidFill>
              </a:rPr>
              <a:t>WAT GAAN WE DOEN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ABCE780-E853-C7DD-CAE9-DE7FA4DA2034}"/>
              </a:ext>
            </a:extLst>
          </p:cNvPr>
          <p:cNvGrpSpPr/>
          <p:nvPr/>
        </p:nvGrpSpPr>
        <p:grpSpPr>
          <a:xfrm>
            <a:off x="-741656" y="2490287"/>
            <a:ext cx="214577" cy="214577"/>
            <a:chOff x="2245741" y="1262940"/>
            <a:chExt cx="214577" cy="21457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AB76247-4887-38C7-DB7F-5CB14C81B9DA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50E59F-8774-4229-A3F3-5EB90042C770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99C45AF-8A96-153E-1900-C08D4ADD76B0}"/>
              </a:ext>
            </a:extLst>
          </p:cNvPr>
          <p:cNvGrpSpPr/>
          <p:nvPr/>
        </p:nvGrpSpPr>
        <p:grpSpPr>
          <a:xfrm>
            <a:off x="-669159" y="1442061"/>
            <a:ext cx="232141" cy="214577"/>
            <a:chOff x="2245741" y="1262940"/>
            <a:chExt cx="214577" cy="214577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00CC46-D259-D36C-4E29-12DF8DE1D40B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8E3301C-D14F-A053-A0A6-7F808442933B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</p:grpSp>
      <p:pic>
        <p:nvPicPr>
          <p:cNvPr id="69" name="Picture 2" descr="Hoe jij je gezonde doelen bereikt tijdens en na je zwangerschap - Training  for Mamas">
            <a:extLst>
              <a:ext uri="{FF2B5EF4-FFF2-40B4-BE49-F238E27FC236}">
                <a16:creationId xmlns:a16="http://schemas.microsoft.com/office/drawing/2014/main" id="{63FFAC65-6367-F181-82E1-52E71D4A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128821"/>
            <a:ext cx="2678415" cy="3783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62">
            <a:extLst>
              <a:ext uri="{FF2B5EF4-FFF2-40B4-BE49-F238E27FC236}">
                <a16:creationId xmlns:a16="http://schemas.microsoft.com/office/drawing/2014/main" id="{4DF82D58-E5A7-B086-007C-EEC92F369868}"/>
              </a:ext>
            </a:extLst>
          </p:cNvPr>
          <p:cNvGrpSpPr/>
          <p:nvPr/>
        </p:nvGrpSpPr>
        <p:grpSpPr>
          <a:xfrm>
            <a:off x="-349440" y="4501580"/>
            <a:ext cx="214577" cy="214577"/>
            <a:chOff x="2245741" y="1262940"/>
            <a:chExt cx="214577" cy="214577"/>
          </a:xfrm>
        </p:grpSpPr>
        <p:sp>
          <p:nvSpPr>
            <p:cNvPr id="6" name="Oval 63">
              <a:extLst>
                <a:ext uri="{FF2B5EF4-FFF2-40B4-BE49-F238E27FC236}">
                  <a16:creationId xmlns:a16="http://schemas.microsoft.com/office/drawing/2014/main" id="{8F179946-CEC6-D70E-E221-0CEE1ABD4EE4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7" name="Oval 64">
              <a:extLst>
                <a:ext uri="{FF2B5EF4-FFF2-40B4-BE49-F238E27FC236}">
                  <a16:creationId xmlns:a16="http://schemas.microsoft.com/office/drawing/2014/main" id="{C075D8CD-4AD0-F234-A792-A0B90851D099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8" name="Group 58">
            <a:extLst>
              <a:ext uri="{FF2B5EF4-FFF2-40B4-BE49-F238E27FC236}">
                <a16:creationId xmlns:a16="http://schemas.microsoft.com/office/drawing/2014/main" id="{854042C7-18E0-32AD-4358-FA68CABE0BE5}"/>
              </a:ext>
            </a:extLst>
          </p:cNvPr>
          <p:cNvGrpSpPr/>
          <p:nvPr/>
        </p:nvGrpSpPr>
        <p:grpSpPr>
          <a:xfrm>
            <a:off x="-776447" y="914244"/>
            <a:ext cx="214577" cy="214577"/>
            <a:chOff x="2245741" y="1262940"/>
            <a:chExt cx="214577" cy="214577"/>
          </a:xfrm>
        </p:grpSpPr>
        <p:sp>
          <p:nvSpPr>
            <p:cNvPr id="9" name="Oval 56">
              <a:extLst>
                <a:ext uri="{FF2B5EF4-FFF2-40B4-BE49-F238E27FC236}">
                  <a16:creationId xmlns:a16="http://schemas.microsoft.com/office/drawing/2014/main" id="{99473C96-F8C9-8C82-0F37-EAE655EEB922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0" name="Oval 57">
              <a:extLst>
                <a:ext uri="{FF2B5EF4-FFF2-40B4-BE49-F238E27FC236}">
                  <a16:creationId xmlns:a16="http://schemas.microsoft.com/office/drawing/2014/main" id="{CA44B128-2BC7-D24A-F8A4-6EDC5AA79891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11" name="Group 36">
            <a:extLst>
              <a:ext uri="{FF2B5EF4-FFF2-40B4-BE49-F238E27FC236}">
                <a16:creationId xmlns:a16="http://schemas.microsoft.com/office/drawing/2014/main" id="{0FD97C33-D3AB-4B76-9968-84ECF599B869}"/>
              </a:ext>
            </a:extLst>
          </p:cNvPr>
          <p:cNvGrpSpPr/>
          <p:nvPr/>
        </p:nvGrpSpPr>
        <p:grpSpPr>
          <a:xfrm>
            <a:off x="631660" y="4744284"/>
            <a:ext cx="214577" cy="214577"/>
            <a:chOff x="1920983" y="1201614"/>
            <a:chExt cx="432047" cy="432047"/>
          </a:xfrm>
        </p:grpSpPr>
        <p:sp>
          <p:nvSpPr>
            <p:cNvPr id="12" name="Oval 37">
              <a:extLst>
                <a:ext uri="{FF2B5EF4-FFF2-40B4-BE49-F238E27FC236}">
                  <a16:creationId xmlns:a16="http://schemas.microsoft.com/office/drawing/2014/main" id="{F2CBC58B-CD64-1566-E704-38218CBEB1BE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01979994-74CD-D93B-8020-41315A457A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3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67EF4BE-E4D7-562E-82E4-CA7944AD26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428" y="540658"/>
            <a:ext cx="5053013" cy="796823"/>
          </a:xfrm>
        </p:spPr>
        <p:txBody>
          <a:bodyPr/>
          <a:lstStyle/>
          <a:p>
            <a:r>
              <a:rPr lang="nl-NL" dirty="0"/>
              <a:t>Dossieronderzoek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b="0" dirty="0"/>
              <a:t>Geen grote verschillen in redenen, </a:t>
            </a:r>
            <a:br>
              <a:rPr lang="nl-NL" b="0" dirty="0"/>
            </a:br>
            <a:r>
              <a:rPr lang="nl-NL" b="0" dirty="0"/>
              <a:t>wel in timing IOL</a:t>
            </a:r>
            <a:br>
              <a:rPr lang="nl-NL" dirty="0"/>
            </a:br>
            <a:endParaRPr lang="nl-NL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DA45AD9-4B14-A96C-2869-3AE7BA371E5B}"/>
              </a:ext>
            </a:extLst>
          </p:cNvPr>
          <p:cNvGraphicFramePr>
            <a:graphicFrameLocks/>
          </p:cNvGraphicFramePr>
          <p:nvPr/>
        </p:nvGraphicFramePr>
        <p:xfrm>
          <a:off x="7258304" y="357632"/>
          <a:ext cx="4491250" cy="270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881CD3B5-3D8F-9F63-141E-545E130205E4}"/>
              </a:ext>
            </a:extLst>
          </p:cNvPr>
          <p:cNvGraphicFramePr/>
          <p:nvPr/>
        </p:nvGraphicFramePr>
        <p:xfrm>
          <a:off x="5276760" y="3570968"/>
          <a:ext cx="5731510" cy="183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0363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2100046-9AF6-6A0A-73FE-9BF06E7664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13465" y="1063279"/>
            <a:ext cx="3363108" cy="4321175"/>
          </a:xfrm>
          <a:ln>
            <a:solidFill>
              <a:schemeClr val="accent5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chemeClr val="accent5"/>
                </a:solidFill>
              </a:rPr>
              <a:t> </a:t>
            </a:r>
            <a:r>
              <a:rPr lang="nl-NL" b="1" dirty="0" err="1">
                <a:solidFill>
                  <a:schemeClr val="accent5"/>
                </a:solidFill>
              </a:rPr>
              <a:t>Clienten</a:t>
            </a:r>
            <a:r>
              <a:rPr lang="nl-NL" dirty="0"/>
              <a:t>:</a:t>
            </a:r>
          </a:p>
          <a:p>
            <a:r>
              <a:rPr lang="nl-NL" dirty="0"/>
              <a:t> Verschillen tussen cliënten, maar niet tussen </a:t>
            </a:r>
            <a:r>
              <a:rPr lang="nl-NL" dirty="0" err="1"/>
              <a:t>VSVs</a:t>
            </a:r>
            <a:endParaRPr lang="nl-NL" dirty="0"/>
          </a:p>
          <a:p>
            <a:r>
              <a:rPr lang="nl-NL" dirty="0"/>
              <a:t>Ook verschillen in informatie behoefte </a:t>
            </a:r>
          </a:p>
          <a:p>
            <a:r>
              <a:rPr lang="nl-NL" dirty="0"/>
              <a:t>Praktische informatie kan beter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67EF4BE-E4D7-562E-82E4-CA7944AD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casestudie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113F27B-38EA-4A60-35D6-F913659A4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5566" y="1063279"/>
            <a:ext cx="3363108" cy="4321175"/>
          </a:xfrm>
          <a:ln>
            <a:solidFill>
              <a:schemeClr val="accent3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chemeClr val="accent3"/>
                </a:solidFill>
              </a:rPr>
              <a:t> Professionals</a:t>
            </a:r>
            <a:r>
              <a:rPr lang="nl-NL" dirty="0"/>
              <a:t>:</a:t>
            </a:r>
          </a:p>
          <a:p>
            <a:r>
              <a:rPr lang="nl-NL" dirty="0"/>
              <a:t>Verschillen tussen beroepsgroepen in alle </a:t>
            </a:r>
            <a:r>
              <a:rPr lang="nl-NL" dirty="0" err="1"/>
              <a:t>VSVs</a:t>
            </a:r>
            <a:r>
              <a:rPr lang="nl-NL" dirty="0"/>
              <a:t>. </a:t>
            </a:r>
          </a:p>
          <a:p>
            <a:r>
              <a:rPr lang="nl-NL" dirty="0" err="1"/>
              <a:t>VSVs</a:t>
            </a:r>
            <a:r>
              <a:rPr lang="nl-NL" dirty="0"/>
              <a:t> verschillen in hoe daarmee om te gaan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D89E5327-793F-D2CF-6857-C4EFFCA561FF}"/>
              </a:ext>
            </a:extLst>
          </p:cNvPr>
          <p:cNvSpPr txBox="1">
            <a:spLocks/>
          </p:cNvSpPr>
          <p:nvPr/>
        </p:nvSpPr>
        <p:spPr>
          <a:xfrm>
            <a:off x="591364" y="1063278"/>
            <a:ext cx="3363108" cy="432117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Segoe UI Light" panose="020B0502040204020203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kern="1200" cap="non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357188" indent="-357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188" indent="-357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18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1B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82C8B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Protocollen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Landelijk: niet up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to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date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Variatie in vorm, inhoud, toevoegingen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Hoge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VSVs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: strikter in protocol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Lage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VSV’s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: meer ruimte voor individualisering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4C3CCE5-422B-45EB-1DF1-C702AFCBCEFA}"/>
              </a:ext>
            </a:extLst>
          </p:cNvPr>
          <p:cNvSpPr txBox="1"/>
          <p:nvPr/>
        </p:nvSpPr>
        <p:spPr>
          <a:xfrm>
            <a:off x="591364" y="5884928"/>
            <a:ext cx="11007310" cy="973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Feedback bijeenkomsten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Praten over hoe we het eigenlijk doen met elkaar….is goed bevallen</a:t>
            </a:r>
          </a:p>
        </p:txBody>
      </p:sp>
    </p:spTree>
    <p:extLst>
      <p:ext uri="{BB962C8B-B14F-4D97-AF65-F5344CB8AC3E}">
        <p14:creationId xmlns:p14="http://schemas.microsoft.com/office/powerpoint/2010/main" val="42180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AF7D4-0C23-C269-3E42-7949C2A5B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3111333"/>
            <a:ext cx="8137526" cy="738664"/>
          </a:xfrm>
        </p:spPr>
        <p:txBody>
          <a:bodyPr/>
          <a:lstStyle/>
          <a:p>
            <a:r>
              <a:rPr lang="nl-NL" dirty="0"/>
              <a:t>3. Expertmeeting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81A8E55-BF6E-8402-BCE2-96D6AD361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4700294"/>
            <a:ext cx="9814013" cy="322644"/>
          </a:xfrm>
        </p:spPr>
        <p:txBody>
          <a:bodyPr/>
          <a:lstStyle/>
          <a:p>
            <a:pPr algn="ctr"/>
            <a:r>
              <a:rPr lang="nl-NL" dirty="0"/>
              <a:t>27 deelnemers (</a:t>
            </a:r>
            <a:r>
              <a:rPr lang="nl-NL" dirty="0" err="1"/>
              <a:t>VSVs</a:t>
            </a:r>
            <a:r>
              <a:rPr lang="nl-NL" dirty="0"/>
              <a:t>, experts, clientvertegenwoordigers)</a:t>
            </a:r>
          </a:p>
        </p:txBody>
      </p:sp>
    </p:spTree>
    <p:extLst>
      <p:ext uri="{BB962C8B-B14F-4D97-AF65-F5344CB8AC3E}">
        <p14:creationId xmlns:p14="http://schemas.microsoft.com/office/powerpoint/2010/main" val="40062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C744E5C-90AD-3F3D-E8E4-8C7DF7B9ED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variatie ontstaat door inhoudelijke verschillen tussen regionale protocollen is dat onwenselijk. </a:t>
            </a:r>
          </a:p>
          <a:p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A055E39-33E5-4AAF-AD6F-CB983DE8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Onwenselijke praktijkvariatie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397F6DB-FD5E-15DE-F9A6-061226AE88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variatie in counselen of sturend informeren door zorgverleners leidt tot praktijkvariatie is dat onwenselijk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(NB balans in standaardiseren en individualiseren)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4C2489F-3E19-3BC2-2A7D-54911A54E9A3}"/>
              </a:ext>
            </a:extLst>
          </p:cNvPr>
          <p:cNvSpPr txBox="1"/>
          <p:nvPr/>
        </p:nvSpPr>
        <p:spPr>
          <a:xfrm>
            <a:off x="5197180" y="4005262"/>
            <a:ext cx="2727620" cy="59721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BC7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VSVs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7BC7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aan zet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1CDA51-FC66-F253-6AAC-135FFB85C461}"/>
              </a:ext>
            </a:extLst>
          </p:cNvPr>
          <p:cNvSpPr txBox="1"/>
          <p:nvPr/>
        </p:nvSpPr>
        <p:spPr>
          <a:xfrm>
            <a:off x="3529208" y="5142914"/>
            <a:ext cx="7368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hlinkClick r:id="rId2"/>
              </a:rPr>
              <a:t>Versterking Verloskundige Samenwerkingsverbanden |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hlinkClick r:id="rId2"/>
              </a:rPr>
              <a:t>ZonMw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6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9A7A118-F382-CC47-25BD-D652BA153B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453" y="3429000"/>
            <a:ext cx="2789237" cy="193899"/>
          </a:xfrm>
        </p:spPr>
        <p:txBody>
          <a:bodyPr/>
          <a:lstStyle/>
          <a:p>
            <a:r>
              <a:rPr lang="nl-NL" dirty="0"/>
              <a:t>Contactgegevens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C0E9C02-E801-844B-DAE5-71385AEC6D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453" y="3660439"/>
            <a:ext cx="3526818" cy="202975"/>
          </a:xfrm>
        </p:spPr>
        <p:txBody>
          <a:bodyPr/>
          <a:lstStyle/>
          <a:p>
            <a:r>
              <a:rPr lang="nl-NL" sz="2000" b="1" dirty="0"/>
              <a:t>Validstudie.avm@zuyd.nl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BB831CF-F8AC-3777-E456-9D72FE7C6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76709" y="3257013"/>
            <a:ext cx="4517812" cy="806853"/>
          </a:xfrm>
        </p:spPr>
        <p:txBody>
          <a:bodyPr/>
          <a:lstStyle/>
          <a:p>
            <a:r>
              <a:rPr lang="en-US" dirty="0"/>
              <a:t>Website: </a:t>
            </a:r>
            <a:br>
              <a:rPr lang="en-US" dirty="0"/>
            </a:br>
            <a:r>
              <a:rPr lang="en-US" sz="20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VALID study: </a:t>
            </a:r>
            <a:br>
              <a:rPr lang="en-US" sz="20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practice </a:t>
            </a:r>
            <a:r>
              <a:rPr lang="en-US" sz="2000" dirty="0" err="1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VAriation</a:t>
            </a:r>
            <a:r>
              <a:rPr lang="en-US" sz="20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</a:t>
            </a:r>
            <a:r>
              <a:rPr lang="en-US" sz="2000" dirty="0" err="1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Labour</a:t>
            </a:r>
            <a:r>
              <a:rPr lang="en-US" sz="20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dirty="0" err="1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InDuction</a:t>
            </a:r>
            <a:r>
              <a:rPr lang="en-US" sz="20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2000" dirty="0">
                <a:solidFill>
                  <a:schemeClr val="accent3"/>
                </a:solidFill>
              </a:rPr>
              <a:t> </a:t>
            </a:r>
          </a:p>
          <a:p>
            <a:r>
              <a:rPr lang="en-US" dirty="0" err="1"/>
              <a:t>Publicatie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i="0" dirty="0">
                <a:solidFill>
                  <a:srgbClr val="202020"/>
                </a:solidFill>
                <a:effectLst/>
              </a:rPr>
              <a:t>Regional practice variation in induction of labor in the Netherlands: Does it matter? </a:t>
            </a:r>
            <a:br>
              <a:rPr lang="en-US" b="1" i="0" dirty="0">
                <a:solidFill>
                  <a:srgbClr val="202020"/>
                </a:solidFill>
                <a:effectLst/>
                <a:latin typeface="Open Sans" panose="020B0606030504020204" pitchFamily="34" charset="0"/>
              </a:rPr>
            </a:br>
            <a:r>
              <a:rPr lang="nl-NL" b="0" i="0" u="none" strike="noStrike" dirty="0">
                <a:solidFill>
                  <a:srgbClr val="606060"/>
                </a:solidFill>
                <a:effectLst/>
                <a:latin typeface="Helvetica" panose="020B0604020202020204" pitchFamily="34" charset="0"/>
                <a:hlinkClick r:id="rId3"/>
              </a:rPr>
              <a:t>https://doi.org/10.1371/journal.pone.0286863</a:t>
            </a:r>
            <a:endParaRPr lang="nl-NL" b="0" i="0" dirty="0">
              <a:solidFill>
                <a:srgbClr val="606060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dirty="0"/>
              <a:t>In press:</a:t>
            </a:r>
            <a:br>
              <a:rPr lang="en-US" dirty="0"/>
            </a:br>
            <a:r>
              <a:rPr lang="en-US" b="1" dirty="0">
                <a:solidFill>
                  <a:srgbClr val="202020"/>
                </a:solidFill>
              </a:rPr>
              <a:t>Practice variation in induction of labor: a critical document analysis on the contribution of regional protocols</a:t>
            </a:r>
            <a:endParaRPr lang="nl-NL" b="1" dirty="0">
              <a:solidFill>
                <a:srgbClr val="202020"/>
              </a:solidFill>
            </a:endParaRPr>
          </a:p>
          <a:p>
            <a:r>
              <a:rPr lang="en-US" dirty="0"/>
              <a:t>Submitted:</a:t>
            </a:r>
            <a:br>
              <a:rPr lang="en-US" dirty="0"/>
            </a:br>
            <a:r>
              <a:rPr lang="en-US" b="1" dirty="0">
                <a:solidFill>
                  <a:srgbClr val="202020"/>
                </a:solidFill>
              </a:rPr>
              <a:t>Practice variation in induction of </a:t>
            </a:r>
            <a:r>
              <a:rPr lang="en-US" b="1" dirty="0" err="1">
                <a:solidFill>
                  <a:srgbClr val="202020"/>
                </a:solidFill>
              </a:rPr>
              <a:t>labour</a:t>
            </a:r>
            <a:r>
              <a:rPr lang="en-US" b="1" dirty="0">
                <a:solidFill>
                  <a:srgbClr val="202020"/>
                </a:solidFill>
              </a:rPr>
              <a:t>: women's role in the decision-making process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F0952E-1350-E533-E7A4-DA85B6E1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8137525" cy="396875"/>
          </a:xfrm>
        </p:spPr>
        <p:txBody>
          <a:bodyPr/>
          <a:lstStyle/>
          <a:p>
            <a:r>
              <a:rPr lang="nl-NL" dirty="0"/>
              <a:t>Dank voor jullie aandacht!</a:t>
            </a:r>
          </a:p>
        </p:txBody>
      </p:sp>
    </p:spTree>
    <p:extLst>
      <p:ext uri="{BB962C8B-B14F-4D97-AF65-F5344CB8AC3E}">
        <p14:creationId xmlns:p14="http://schemas.microsoft.com/office/powerpoint/2010/main" val="39107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DAE37F4-AB51-549A-542F-60B6499EB375}"/>
              </a:ext>
            </a:extLst>
          </p:cNvPr>
          <p:cNvSpPr/>
          <p:nvPr/>
        </p:nvSpPr>
        <p:spPr>
          <a:xfrm>
            <a:off x="0" y="0"/>
            <a:ext cx="12192000" cy="57961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B0200559-070B-8108-9ED4-C36DDBA8343A}"/>
              </a:ext>
            </a:extLst>
          </p:cNvPr>
          <p:cNvSpPr txBox="1">
            <a:spLocks/>
          </p:cNvSpPr>
          <p:nvPr/>
        </p:nvSpPr>
        <p:spPr>
          <a:xfrm>
            <a:off x="4859183" y="1857961"/>
            <a:ext cx="648281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70000"/>
              </a:lnSpc>
            </a:pPr>
            <a:r>
              <a:rPr lang="en-US" sz="12800" b="1" dirty="0">
                <a:solidFill>
                  <a:schemeClr val="accent2"/>
                </a:solidFill>
                <a:latin typeface="Aptos" panose="020B0004020202020204" pitchFamily="34" charset="0"/>
                <a:ea typeface="Verdana"/>
                <a:cs typeface="Arial"/>
              </a:rPr>
              <a:t>FEDERATIE VSV’S</a:t>
            </a:r>
            <a:br>
              <a:rPr lang="en-US" sz="4000" b="1" dirty="0">
                <a:solidFill>
                  <a:schemeClr val="accent2"/>
                </a:solidFill>
                <a:latin typeface="Aptos" panose="020B0004020202020204" pitchFamily="34" charset="0"/>
                <a:ea typeface="Verdana"/>
                <a:cs typeface="Arial"/>
              </a:rPr>
            </a:br>
            <a:br>
              <a:rPr lang="en-US" sz="4000" b="1" dirty="0">
                <a:solidFill>
                  <a:schemeClr val="accent2"/>
                </a:solidFill>
                <a:latin typeface="Aptos" panose="020B0004020202020204" pitchFamily="34" charset="0"/>
                <a:ea typeface="Verdana"/>
                <a:cs typeface="Arial"/>
              </a:rPr>
            </a:br>
            <a:r>
              <a:rPr lang="en-US" sz="8000" dirty="0">
                <a:solidFill>
                  <a:schemeClr val="accent2"/>
                </a:solidFill>
                <a:latin typeface="Aptos" panose="020B0004020202020204" pitchFamily="34" charset="0"/>
                <a:ea typeface="Verdana"/>
                <a:cs typeface="Arial"/>
              </a:rPr>
              <a:t>4 OKTOBER 2024</a:t>
            </a:r>
            <a:br>
              <a:rPr lang="en-US" sz="3600" b="1" dirty="0">
                <a:solidFill>
                  <a:schemeClr val="accent2"/>
                </a:solidFill>
                <a:latin typeface="Aptos" panose="020B0004020202020204" pitchFamily="34" charset="0"/>
                <a:ea typeface="Verdana"/>
                <a:cs typeface="Arial"/>
              </a:rPr>
            </a:br>
            <a:b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  <a:ea typeface="Verdana"/>
                <a:cs typeface="Arial"/>
              </a:rPr>
            </a:br>
            <a:endParaRPr lang="nl-NL" dirty="0">
              <a:solidFill>
                <a:schemeClr val="accent2"/>
              </a:solidFill>
            </a:endParaRPr>
          </a:p>
        </p:txBody>
      </p:sp>
      <p:pic>
        <p:nvPicPr>
          <p:cNvPr id="11" name="Tijdelijke aanduiding voor afbeelding 10" descr="Afbeelding met persoon, pols, nagel, vinger">
            <a:extLst>
              <a:ext uri="{FF2B5EF4-FFF2-40B4-BE49-F238E27FC236}">
                <a16:creationId xmlns:a16="http://schemas.microsoft.com/office/drawing/2014/main" id="{6FD57654-E64E-B21D-7AFC-7423F658A0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r="16766"/>
          <a:stretch>
            <a:fillRect/>
          </a:stretch>
        </p:blipFill>
        <p:spPr>
          <a:xfrm>
            <a:off x="-734667" y="-1039188"/>
            <a:ext cx="5662152" cy="5662152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7940208-DD6B-5D99-AE8D-FE113DE66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63" y="2199536"/>
            <a:ext cx="2628065" cy="262806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DB26EDA-FA57-F981-143A-E8FE55F51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04" y="5850042"/>
            <a:ext cx="10328221" cy="10136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645126EE-FA38-5E27-372D-BEE56CCDA5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0" y="6168561"/>
            <a:ext cx="1295528" cy="3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98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A431DE5C-985F-3FF7-2DE5-42E755C3B814}"/>
              </a:ext>
            </a:extLst>
          </p:cNvPr>
          <p:cNvSpPr txBox="1">
            <a:spLocks/>
          </p:cNvSpPr>
          <p:nvPr/>
        </p:nvSpPr>
        <p:spPr>
          <a:xfrm>
            <a:off x="5590759" y="433695"/>
            <a:ext cx="6300030" cy="6123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dirty="0">
                <a:solidFill>
                  <a:schemeClr val="accent2"/>
                </a:solidFill>
                <a:latin typeface="Aptos" panose="020B0004020202020204" pitchFamily="34" charset="0"/>
              </a:rPr>
              <a:t>AGENDA</a:t>
            </a:r>
          </a:p>
          <a:p>
            <a:endParaRPr lang="nl-NL" sz="1600" dirty="0">
              <a:latin typeface="Aptos" panose="020B0004020202020204" pitchFamily="34" charset="0"/>
            </a:endParaRPr>
          </a:p>
          <a:p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Toelichting VOICE studie</a:t>
            </a:r>
          </a:p>
          <a:p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  <a:p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2025; Vragenlijst onderzoek alle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VSV’s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en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IGO’s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  <a:p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  <a:p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Vragen</a:t>
            </a:r>
          </a:p>
          <a:p>
            <a:pPr lvl="2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D350F0-4335-52E4-0BD4-74D39F263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pic>
        <p:nvPicPr>
          <p:cNvPr id="4" name="Afbeelding 3" descr="Afbeelding met persoon, Menselijk gezicht, kleding, overdekt&#10;&#10;Automatisch gegenereerde beschrijving">
            <a:extLst>
              <a:ext uri="{FF2B5EF4-FFF2-40B4-BE49-F238E27FC236}">
                <a16:creationId xmlns:a16="http://schemas.microsoft.com/office/drawing/2014/main" id="{EFF280FD-F6C6-BA21-CCB3-19BEAEF6B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7" y="352844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50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9EB5BA-399A-EB81-9D01-3898C651E127}"/>
              </a:ext>
            </a:extLst>
          </p:cNvPr>
          <p:cNvSpPr txBox="1"/>
          <p:nvPr/>
        </p:nvSpPr>
        <p:spPr>
          <a:xfrm>
            <a:off x="6096000" y="2644170"/>
            <a:ext cx="4942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WAT IS DE VOICE STUDIE?</a:t>
            </a:r>
            <a:endParaRPr lang="nl-NL" sz="4800" b="1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6B4013-AE93-B844-23D2-D741A30F9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D01BD0C6-9F87-F6CE-8CA5-FE435B8D544E}"/>
              </a:ext>
            </a:extLst>
          </p:cNvPr>
          <p:cNvSpPr/>
          <p:nvPr/>
        </p:nvSpPr>
        <p:spPr>
          <a:xfrm>
            <a:off x="-870857" y="-992777"/>
            <a:ext cx="2743200" cy="2786742"/>
          </a:xfrm>
          <a:prstGeom prst="ellipse">
            <a:avLst/>
          </a:prstGeom>
          <a:solidFill>
            <a:srgbClr val="F1C308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630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A431DE5C-985F-3FF7-2DE5-42E755C3B814}"/>
              </a:ext>
            </a:extLst>
          </p:cNvPr>
          <p:cNvSpPr txBox="1">
            <a:spLocks/>
          </p:cNvSpPr>
          <p:nvPr/>
        </p:nvSpPr>
        <p:spPr>
          <a:xfrm>
            <a:off x="5276365" y="433695"/>
            <a:ext cx="5867123" cy="6123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tabLst>
                <a:tab pos="914400" algn="l"/>
              </a:tabLst>
            </a:pPr>
            <a:r>
              <a:rPr lang="nl-NL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Onderzoeksvragen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800100" lvl="1" indent="-342900" fontAlgn="base">
              <a:buFont typeface="+mj-lt"/>
              <a:buAutoNum type="arabicPeriod"/>
              <a:tabLst>
                <a:tab pos="914400" algn="l"/>
              </a:tabLst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Wat zijn belangrijke</a:t>
            </a:r>
            <a:r>
              <a:rPr lang="nl-NL" sz="1600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elementen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van integrale zorg 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en welke relatie hebben deze elementen met maternale en neonatale uitkomsten, zorgprocessen, ervaringen van vrouwen, ervaringen van zorgverleners en zorguitgaven?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800100" lvl="1" indent="-342900" fontAlgn="base">
              <a:buFont typeface="+mj-lt"/>
              <a:buAutoNum type="arabicPeriod"/>
              <a:tabLst>
                <a:tab pos="914400" algn="l"/>
              </a:tabLst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Wat is de 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prevalentie 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van elementen van integrale zorg onder alle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VSV’s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en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IGO’s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in Nederland en hoe is dit veranderd in de afgelopen tien jaar? 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800100" lvl="1" indent="-342900" fontAlgn="base">
              <a:buFont typeface="+mj-lt"/>
              <a:buAutoNum type="arabicPeriod"/>
              <a:tabLst>
                <a:tab pos="914400" algn="l"/>
              </a:tabLst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Wat zijn de 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effecten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van elementen van integrale zorg, geïdentificeerd in onderzoeksvraag 1, op maternale en neonatale uitkomsten, zorgprocessen en uitgaven? </a:t>
            </a:r>
          </a:p>
          <a:p>
            <a:pPr lvl="1" fontAlgn="base">
              <a:tabLst>
                <a:tab pos="914400" algn="l"/>
              </a:tabLst>
            </a:pPr>
            <a:endParaRPr lang="nl-NL" sz="1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 fontAlgn="base">
              <a:tabLst>
                <a:tab pos="914400" algn="l"/>
              </a:tabLst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D350F0-4335-52E4-0BD4-74D39F263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FF05932-1B8D-8EFB-E427-2DB1F678B00D}"/>
              </a:ext>
            </a:extLst>
          </p:cNvPr>
          <p:cNvSpPr txBox="1"/>
          <p:nvPr/>
        </p:nvSpPr>
        <p:spPr>
          <a:xfrm>
            <a:off x="2218942" y="433695"/>
            <a:ext cx="33921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tabLst>
                <a:tab pos="457200" algn="l"/>
              </a:tabLst>
            </a:pPr>
            <a:r>
              <a:rPr lang="en-US" sz="20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VOICE</a:t>
            </a:r>
            <a:endParaRPr lang="en-US" sz="2000" b="1" dirty="0">
              <a:solidFill>
                <a:schemeClr val="accent2"/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fontAlgn="base">
              <a:tabLst>
                <a:tab pos="457200" algn="l"/>
              </a:tabLst>
            </a:pPr>
            <a:r>
              <a:rPr lang="en-US" sz="16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</a:t>
            </a:r>
            <a:r>
              <a:rPr lang="en-US" sz="16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ARIATION IN </a:t>
            </a:r>
            <a:r>
              <a:rPr lang="en-US" sz="16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O</a:t>
            </a:r>
            <a:r>
              <a:rPr lang="en-US" sz="16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RGANISATION </a:t>
            </a:r>
            <a:br>
              <a:rPr lang="en-US" sz="16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en-US" sz="16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OF </a:t>
            </a:r>
            <a:r>
              <a:rPr lang="en-US" sz="16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</a:t>
            </a:r>
            <a:r>
              <a:rPr lang="en-US" sz="16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NTEGRATED </a:t>
            </a:r>
            <a:r>
              <a:rPr lang="en-US" sz="16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C</a:t>
            </a:r>
            <a:r>
              <a:rPr lang="en-US" sz="16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AR</a:t>
            </a:r>
            <a:r>
              <a:rPr lang="en-US" sz="16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E</a:t>
            </a:r>
            <a:endParaRPr lang="nl-NL" sz="1600" b="1" dirty="0">
              <a:solidFill>
                <a:schemeClr val="accent2"/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20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AD7C256-1B60-324B-2509-D4C14B39230E}"/>
              </a:ext>
            </a:extLst>
          </p:cNvPr>
          <p:cNvGraphicFramePr/>
          <p:nvPr/>
        </p:nvGraphicFramePr>
        <p:xfrm>
          <a:off x="2298280" y="0"/>
          <a:ext cx="1049120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A431DE5C-985F-3FF7-2DE5-42E755C3B814}"/>
              </a:ext>
            </a:extLst>
          </p:cNvPr>
          <p:cNvSpPr txBox="1">
            <a:spLocks/>
          </p:cNvSpPr>
          <p:nvPr/>
        </p:nvSpPr>
        <p:spPr>
          <a:xfrm>
            <a:off x="5276365" y="433695"/>
            <a:ext cx="5867123" cy="6123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tabLst>
                <a:tab pos="914400" algn="l"/>
              </a:tabLst>
            </a:pPr>
            <a:endParaRPr lang="nl-NL" sz="1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 fontAlgn="base">
              <a:tabLst>
                <a:tab pos="914400" algn="l"/>
              </a:tabLst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D350F0-4335-52E4-0BD4-74D39F263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FF05932-1B8D-8EFB-E427-2DB1F678B00D}"/>
              </a:ext>
            </a:extLst>
          </p:cNvPr>
          <p:cNvSpPr txBox="1"/>
          <p:nvPr/>
        </p:nvSpPr>
        <p:spPr>
          <a:xfrm>
            <a:off x="2218943" y="433695"/>
            <a:ext cx="348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tabLst>
                <a:tab pos="457200" algn="l"/>
              </a:tabLst>
            </a:pPr>
            <a:r>
              <a:rPr lang="nl-NL" sz="20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PROJECTORGANISATIE</a:t>
            </a:r>
            <a:endParaRPr lang="nl-NL" sz="2000" b="1" dirty="0">
              <a:solidFill>
                <a:schemeClr val="accent2"/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407883DF-99F4-6B7D-F766-7F7A9B090D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533" y="1687364"/>
            <a:ext cx="1411938" cy="418874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AD0F403D-7BAB-81A5-8BEA-D3F8383B10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9152" y="94459"/>
            <a:ext cx="563879" cy="563879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5F149D0F-823C-7797-A9A5-F9562E43AF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6340" y="1132088"/>
            <a:ext cx="508130" cy="431212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96F5F432-B370-D6C1-19DC-1790AF5D7A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9491" y="2328787"/>
            <a:ext cx="1123440" cy="426491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348F7FA1-96E8-8459-8084-66DE2E98E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4100" y="1050626"/>
            <a:ext cx="1965332" cy="563879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B83F67A8-5FA2-2E0A-57FF-A3E32B9574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1258" y="1687364"/>
            <a:ext cx="1682680" cy="367975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94BDE16C-0918-68A0-D419-27FC8909E0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8743" y="2468504"/>
            <a:ext cx="1222723" cy="286774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0745E66-BF20-4809-185F-2DEC756E7A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1838" y="2859652"/>
            <a:ext cx="1172959" cy="419622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28387EF6-B6F2-BA69-58CD-FE86CD975E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8151" y="2795316"/>
            <a:ext cx="1596384" cy="353793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CFC9F13B-F6B3-E750-3A39-810730E401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6099" y="2644307"/>
            <a:ext cx="898302" cy="408319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325E5490-5D80-C7AD-B1BE-11FEDC984C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88050" y="3466960"/>
            <a:ext cx="802401" cy="467767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E915C56C-F063-3410-2771-8CBBC50BBC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3857" y="3457611"/>
            <a:ext cx="1368693" cy="488344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6995C77A-2226-A8A5-5753-FF17B0D916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40320" y="4208175"/>
            <a:ext cx="1094344" cy="311658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FEFC2C05-D8F7-0B2B-DFA1-A5A20D92DE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22598" y="4779330"/>
            <a:ext cx="681049" cy="649187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AA7422AC-23D0-4BA4-EB16-D4CA261268D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50626" y="3834646"/>
            <a:ext cx="1411938" cy="614400"/>
          </a:xfrm>
          <a:prstGeom prst="rect">
            <a:avLst/>
          </a:prstGeom>
        </p:spPr>
      </p:pic>
      <p:pic>
        <p:nvPicPr>
          <p:cNvPr id="44" name="Afbeelding 43" descr="Afbeelding met tekst&#10;&#10;Automatisch gegenereerde beschrijving">
            <a:extLst>
              <a:ext uri="{FF2B5EF4-FFF2-40B4-BE49-F238E27FC236}">
                <a16:creationId xmlns:a16="http://schemas.microsoft.com/office/drawing/2014/main" id="{99CBFF93-CE2F-EC4D-FEF8-5D7F58BD4B2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15" y="3253929"/>
            <a:ext cx="1514552" cy="464783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3B28251-1013-89A4-0D76-03C6E0E470E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91026" y="4845719"/>
            <a:ext cx="619728" cy="376831"/>
          </a:xfrm>
          <a:prstGeom prst="rect">
            <a:avLst/>
          </a:prstGeom>
        </p:spPr>
      </p:pic>
      <p:pic>
        <p:nvPicPr>
          <p:cNvPr id="46" name="Afbeelding 45" descr="Afbeelding met symbool, embleem, logo, Lettertype&#10;&#10;Automatisch gegenereerde beschrijving">
            <a:extLst>
              <a:ext uri="{FF2B5EF4-FFF2-40B4-BE49-F238E27FC236}">
                <a16:creationId xmlns:a16="http://schemas.microsoft.com/office/drawing/2014/main" id="{90F71C94-A754-AA2F-359A-6FCA5AB3367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21234" y="4714507"/>
            <a:ext cx="483301" cy="619992"/>
          </a:xfrm>
          <a:prstGeom prst="rect">
            <a:avLst/>
          </a:prstGeom>
        </p:spPr>
      </p:pic>
      <p:pic>
        <p:nvPicPr>
          <p:cNvPr id="47" name="Afbeelding 46" descr="Afbeelding met logo, symbool, Graphics, Lettertype&#10;&#10;Automatisch gegenereerde beschrijving">
            <a:extLst>
              <a:ext uri="{FF2B5EF4-FFF2-40B4-BE49-F238E27FC236}">
                <a16:creationId xmlns:a16="http://schemas.microsoft.com/office/drawing/2014/main" id="{ADC5B9A5-A2A1-5A0F-0EC4-7F783854BE1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20405" y="4724138"/>
            <a:ext cx="619992" cy="619992"/>
          </a:xfrm>
          <a:prstGeom prst="rect">
            <a:avLst/>
          </a:prstGeom>
        </p:spPr>
      </p:pic>
      <p:pic>
        <p:nvPicPr>
          <p:cNvPr id="5" name="Afbeelding 4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E946872A-8785-3581-E877-40451C902AC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89" y="658338"/>
            <a:ext cx="1059283" cy="10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9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aarom moeilijk doen als het samen kan - Loesje">
            <a:extLst>
              <a:ext uri="{FF2B5EF4-FFF2-40B4-BE49-F238E27FC236}">
                <a16:creationId xmlns:a16="http://schemas.microsoft.com/office/drawing/2014/main" id="{1E9D3CB4-B5A4-EC82-5F8C-D1E47C24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34" y="1128821"/>
            <a:ext cx="1800225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1271464" y="673404"/>
            <a:ext cx="9312266" cy="390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1600" dirty="0"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Bijna alle VSV’s, inclusief de </a:t>
            </a:r>
            <a:r>
              <a:rPr lang="nl-NL" dirty="0" err="1">
                <a:latin typeface="Aptos" panose="020B0004020202020204" pitchFamily="34" charset="0"/>
              </a:rPr>
              <a:t>IGO’s</a:t>
            </a:r>
            <a:r>
              <a:rPr lang="nl-NL" dirty="0">
                <a:latin typeface="Aptos" panose="020B0004020202020204" pitchFamily="34" charset="0"/>
              </a:rPr>
              <a:t> zijn lid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Twee nieuwe aspirant bestuursleden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Start regio-coördinatoren en landelijk coördinator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Raad van Advies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Nieuwe website en producten om te ondersteunen in samenwerking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Portefeuilles verdeeld</a:t>
            </a: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-456728" y="1983978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-456728" y="375108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0300BE5-E081-54C2-90CB-D3DB95A63F40}"/>
              </a:ext>
            </a:extLst>
          </p:cNvPr>
          <p:cNvGrpSpPr/>
          <p:nvPr/>
        </p:nvGrpSpPr>
        <p:grpSpPr>
          <a:xfrm>
            <a:off x="-960784" y="971600"/>
            <a:ext cx="214577" cy="214577"/>
            <a:chOff x="2245741" y="1262940"/>
            <a:chExt cx="214577" cy="21457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348BAA4-3AF8-5CE2-0FAC-4975FACC32CB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B122C3C-7FAF-669A-1448-6CB23E03F3FF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ABCE780-E853-C7DD-CAE9-DE7FA4DA2034}"/>
              </a:ext>
            </a:extLst>
          </p:cNvPr>
          <p:cNvGrpSpPr/>
          <p:nvPr/>
        </p:nvGrpSpPr>
        <p:grpSpPr>
          <a:xfrm>
            <a:off x="-592059" y="1740570"/>
            <a:ext cx="214577" cy="214577"/>
            <a:chOff x="2245741" y="1262940"/>
            <a:chExt cx="214577" cy="21457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AB76247-4887-38C7-DB7F-5CB14C81B9DA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50E59F-8774-4229-A3F3-5EB90042C770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2390969-7FD3-81EF-28DA-BCE81F53A08A}"/>
              </a:ext>
            </a:extLst>
          </p:cNvPr>
          <p:cNvGrpSpPr/>
          <p:nvPr/>
        </p:nvGrpSpPr>
        <p:grpSpPr>
          <a:xfrm>
            <a:off x="-1433083" y="3017441"/>
            <a:ext cx="214577" cy="214577"/>
            <a:chOff x="2245741" y="1262940"/>
            <a:chExt cx="214577" cy="21457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0140766-8106-F4C2-49DE-9D44AAD8E78F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AA2D5F-51FE-5B8F-4D4D-56EA1E36592C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7824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INTERN FEDERATIE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952730" y="1412776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093EF0-5BC4-1F49-416C-44AC8BFB7873}"/>
              </a:ext>
            </a:extLst>
          </p:cNvPr>
          <p:cNvGrpSpPr/>
          <p:nvPr/>
        </p:nvGrpSpPr>
        <p:grpSpPr>
          <a:xfrm>
            <a:off x="-665383" y="2959774"/>
            <a:ext cx="214577" cy="214577"/>
            <a:chOff x="2245741" y="1262940"/>
            <a:chExt cx="214577" cy="2145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FE7700-754A-319A-0942-8DF0407BA474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847D83-ACE7-C25F-ABA4-1A1EBC6BA9BA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8BA63-1453-6A2F-33ED-7B42C8182FB0}"/>
              </a:ext>
            </a:extLst>
          </p:cNvPr>
          <p:cNvGrpSpPr/>
          <p:nvPr/>
        </p:nvGrpSpPr>
        <p:grpSpPr>
          <a:xfrm>
            <a:off x="-1219284" y="2399863"/>
            <a:ext cx="214577" cy="214577"/>
            <a:chOff x="2245741" y="1262940"/>
            <a:chExt cx="214577" cy="2145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6B91E0-9E42-2557-A06D-F7B63E848C18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F528E7-765F-57EE-2783-CCEF54E57BC6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6015FE0A-3B5E-17E4-9980-ED14DF04B6E4}"/>
              </a:ext>
            </a:extLst>
          </p:cNvPr>
          <p:cNvGrpSpPr/>
          <p:nvPr/>
        </p:nvGrpSpPr>
        <p:grpSpPr>
          <a:xfrm>
            <a:off x="-1335355" y="2644111"/>
            <a:ext cx="214577" cy="214577"/>
            <a:chOff x="2245741" y="1262940"/>
            <a:chExt cx="214577" cy="214577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ED1E525F-26F0-A611-682F-102CBC12A94A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66B188B2-2052-FA0A-4D33-E0B2DEB7708E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4E5961-C1C1-DD26-494F-3CCB50E2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73" y="3742302"/>
            <a:ext cx="2780928" cy="27809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EF00D00-A504-CC0F-E451-F1C59F1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14" y="3699043"/>
            <a:ext cx="2996952" cy="29969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4251F5B6-F92A-6096-B04D-01FFC4CD1B56}"/>
              </a:ext>
            </a:extLst>
          </p:cNvPr>
          <p:cNvSpPr txBox="1"/>
          <p:nvPr/>
        </p:nvSpPr>
        <p:spPr>
          <a:xfrm>
            <a:off x="3518262" y="4122677"/>
            <a:ext cx="318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Michelle Westerhuis</a:t>
            </a:r>
          </a:p>
          <a:p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AD705C4-C06B-9D2F-4490-E8BC0F3927BE}"/>
              </a:ext>
            </a:extLst>
          </p:cNvPr>
          <p:cNvSpPr txBox="1"/>
          <p:nvPr/>
        </p:nvSpPr>
        <p:spPr>
          <a:xfrm>
            <a:off x="8792754" y="411787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Monique Klerkx</a:t>
            </a:r>
          </a:p>
        </p:txBody>
      </p:sp>
      <p:grpSp>
        <p:nvGrpSpPr>
          <p:cNvPr id="15" name="Group 42">
            <a:extLst>
              <a:ext uri="{FF2B5EF4-FFF2-40B4-BE49-F238E27FC236}">
                <a16:creationId xmlns:a16="http://schemas.microsoft.com/office/drawing/2014/main" id="{35455E5F-31A2-EAED-A163-98A749FB00E5}"/>
              </a:ext>
            </a:extLst>
          </p:cNvPr>
          <p:cNvGrpSpPr/>
          <p:nvPr/>
        </p:nvGrpSpPr>
        <p:grpSpPr>
          <a:xfrm>
            <a:off x="953554" y="1847858"/>
            <a:ext cx="214577" cy="214577"/>
            <a:chOff x="1920983" y="1201614"/>
            <a:chExt cx="432047" cy="432047"/>
          </a:xfrm>
        </p:grpSpPr>
        <p:sp>
          <p:nvSpPr>
            <p:cNvPr id="16" name="Oval 43">
              <a:extLst>
                <a:ext uri="{FF2B5EF4-FFF2-40B4-BE49-F238E27FC236}">
                  <a16:creationId xmlns:a16="http://schemas.microsoft.com/office/drawing/2014/main" id="{161ED59E-3EE8-4317-953A-94C2A8756FE3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Oval 44">
              <a:extLst>
                <a:ext uri="{FF2B5EF4-FFF2-40B4-BE49-F238E27FC236}">
                  <a16:creationId xmlns:a16="http://schemas.microsoft.com/office/drawing/2014/main" id="{26ABD49D-6F25-7A3F-BA5C-E591B1E28B22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1" name="Group 42">
            <a:extLst>
              <a:ext uri="{FF2B5EF4-FFF2-40B4-BE49-F238E27FC236}">
                <a16:creationId xmlns:a16="http://schemas.microsoft.com/office/drawing/2014/main" id="{5D9E7D52-CD1F-C1CF-A692-D9D922C7BC60}"/>
              </a:ext>
            </a:extLst>
          </p:cNvPr>
          <p:cNvGrpSpPr/>
          <p:nvPr/>
        </p:nvGrpSpPr>
        <p:grpSpPr>
          <a:xfrm>
            <a:off x="968776" y="2257100"/>
            <a:ext cx="214577" cy="214577"/>
            <a:chOff x="1920983" y="1201614"/>
            <a:chExt cx="432047" cy="432047"/>
          </a:xfrm>
        </p:grpSpPr>
        <p:sp>
          <p:nvSpPr>
            <p:cNvPr id="22" name="Oval 43">
              <a:extLst>
                <a:ext uri="{FF2B5EF4-FFF2-40B4-BE49-F238E27FC236}">
                  <a16:creationId xmlns:a16="http://schemas.microsoft.com/office/drawing/2014/main" id="{48DE489F-5910-E835-815D-C5A8CE7D08F0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44">
              <a:extLst>
                <a:ext uri="{FF2B5EF4-FFF2-40B4-BE49-F238E27FC236}">
                  <a16:creationId xmlns:a16="http://schemas.microsoft.com/office/drawing/2014/main" id="{5C82F392-538C-286A-8ED9-CEDA008C4F6F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4" name="Group 42">
            <a:extLst>
              <a:ext uri="{FF2B5EF4-FFF2-40B4-BE49-F238E27FC236}">
                <a16:creationId xmlns:a16="http://schemas.microsoft.com/office/drawing/2014/main" id="{B096E25C-B2B0-82BD-CBD8-72AEBD8D3860}"/>
              </a:ext>
            </a:extLst>
          </p:cNvPr>
          <p:cNvGrpSpPr/>
          <p:nvPr/>
        </p:nvGrpSpPr>
        <p:grpSpPr>
          <a:xfrm>
            <a:off x="959405" y="2697620"/>
            <a:ext cx="214577" cy="214577"/>
            <a:chOff x="1920983" y="1201614"/>
            <a:chExt cx="432047" cy="432047"/>
          </a:xfrm>
        </p:grpSpPr>
        <p:sp>
          <p:nvSpPr>
            <p:cNvPr id="25" name="Oval 43">
              <a:extLst>
                <a:ext uri="{FF2B5EF4-FFF2-40B4-BE49-F238E27FC236}">
                  <a16:creationId xmlns:a16="http://schemas.microsoft.com/office/drawing/2014/main" id="{3425EFD9-B144-2A5B-982D-E58B1606D4A0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44">
              <a:extLst>
                <a:ext uri="{FF2B5EF4-FFF2-40B4-BE49-F238E27FC236}">
                  <a16:creationId xmlns:a16="http://schemas.microsoft.com/office/drawing/2014/main" id="{A7E6A58A-9BD7-7B85-8718-D0BCDC08E68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7" name="Group 42">
            <a:extLst>
              <a:ext uri="{FF2B5EF4-FFF2-40B4-BE49-F238E27FC236}">
                <a16:creationId xmlns:a16="http://schemas.microsoft.com/office/drawing/2014/main" id="{BAA7F287-7102-E536-9FFB-7D3CD602BA3D}"/>
              </a:ext>
            </a:extLst>
          </p:cNvPr>
          <p:cNvGrpSpPr/>
          <p:nvPr/>
        </p:nvGrpSpPr>
        <p:grpSpPr>
          <a:xfrm>
            <a:off x="950376" y="3102938"/>
            <a:ext cx="214577" cy="214577"/>
            <a:chOff x="1920983" y="1201614"/>
            <a:chExt cx="432047" cy="432047"/>
          </a:xfrm>
        </p:grpSpPr>
        <p:sp>
          <p:nvSpPr>
            <p:cNvPr id="28" name="Oval 43">
              <a:extLst>
                <a:ext uri="{FF2B5EF4-FFF2-40B4-BE49-F238E27FC236}">
                  <a16:creationId xmlns:a16="http://schemas.microsoft.com/office/drawing/2014/main" id="{38A33578-EA4B-DC33-D2B7-24604BD4D5D7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44">
              <a:extLst>
                <a:ext uri="{FF2B5EF4-FFF2-40B4-BE49-F238E27FC236}">
                  <a16:creationId xmlns:a16="http://schemas.microsoft.com/office/drawing/2014/main" id="{4E17860E-3270-13A8-390A-E23D517868E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0" name="Group 42">
            <a:extLst>
              <a:ext uri="{FF2B5EF4-FFF2-40B4-BE49-F238E27FC236}">
                <a16:creationId xmlns:a16="http://schemas.microsoft.com/office/drawing/2014/main" id="{FF6AF847-84D2-22A4-CE12-E309648C8F4B}"/>
              </a:ext>
            </a:extLst>
          </p:cNvPr>
          <p:cNvGrpSpPr/>
          <p:nvPr/>
        </p:nvGrpSpPr>
        <p:grpSpPr>
          <a:xfrm>
            <a:off x="950375" y="3564707"/>
            <a:ext cx="214577" cy="214577"/>
            <a:chOff x="1920983" y="1201614"/>
            <a:chExt cx="432047" cy="432047"/>
          </a:xfrm>
        </p:grpSpPr>
        <p:sp>
          <p:nvSpPr>
            <p:cNvPr id="31" name="Oval 43">
              <a:extLst>
                <a:ext uri="{FF2B5EF4-FFF2-40B4-BE49-F238E27FC236}">
                  <a16:creationId xmlns:a16="http://schemas.microsoft.com/office/drawing/2014/main" id="{22935EF8-7AB2-FF21-25B3-0518989BCCE2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44">
              <a:extLst>
                <a:ext uri="{FF2B5EF4-FFF2-40B4-BE49-F238E27FC236}">
                  <a16:creationId xmlns:a16="http://schemas.microsoft.com/office/drawing/2014/main" id="{F07ADE2D-C0C8-774D-6105-8681E6AF95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34232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9EB5BA-399A-EB81-9D01-3898C651E127}"/>
              </a:ext>
            </a:extLst>
          </p:cNvPr>
          <p:cNvSpPr txBox="1"/>
          <p:nvPr/>
        </p:nvSpPr>
        <p:spPr>
          <a:xfrm>
            <a:off x="6806622" y="2598003"/>
            <a:ext cx="4260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VOORTGANG</a:t>
            </a:r>
            <a:endParaRPr lang="nl-NL" sz="4800" b="1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6B4013-AE93-B844-23D2-D741A30F9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A9D2CD6C-5E07-97DD-11A0-353772244463}"/>
              </a:ext>
            </a:extLst>
          </p:cNvPr>
          <p:cNvSpPr/>
          <p:nvPr/>
        </p:nvSpPr>
        <p:spPr>
          <a:xfrm>
            <a:off x="-870857" y="-992777"/>
            <a:ext cx="2743200" cy="2786742"/>
          </a:xfrm>
          <a:prstGeom prst="ellipse">
            <a:avLst/>
          </a:prstGeom>
          <a:solidFill>
            <a:srgbClr val="F1C308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8942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A431DE5C-985F-3FF7-2DE5-42E755C3B814}"/>
              </a:ext>
            </a:extLst>
          </p:cNvPr>
          <p:cNvSpPr txBox="1">
            <a:spLocks/>
          </p:cNvSpPr>
          <p:nvPr/>
        </p:nvSpPr>
        <p:spPr>
          <a:xfrm>
            <a:off x="5276365" y="433695"/>
            <a:ext cx="7515994" cy="6123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lvl="2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D350F0-4335-52E4-0BD4-74D39F263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DA57CE9-3B8F-7AB1-8B70-DB34781ACEED}"/>
              </a:ext>
            </a:extLst>
          </p:cNvPr>
          <p:cNvSpPr txBox="1"/>
          <p:nvPr/>
        </p:nvSpPr>
        <p:spPr>
          <a:xfrm>
            <a:off x="2218944" y="433695"/>
            <a:ext cx="323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TIJDLIJN</a:t>
            </a:r>
            <a:endParaRPr lang="nl-NL" sz="2000" b="1" dirty="0">
              <a:solidFill>
                <a:schemeClr val="accent2"/>
              </a:solidFill>
            </a:endParaRPr>
          </a:p>
        </p:txBody>
      </p:sp>
      <p:cxnSp>
        <p:nvCxnSpPr>
          <p:cNvPr id="4" name="Straight Connector 88">
            <a:extLst>
              <a:ext uri="{FF2B5EF4-FFF2-40B4-BE49-F238E27FC236}">
                <a16:creationId xmlns:a16="http://schemas.microsoft.com/office/drawing/2014/main" id="{88109E20-B4DC-0CC1-F02C-05D023626311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699035" y="3071693"/>
            <a:ext cx="0" cy="1593645"/>
          </a:xfrm>
          <a:prstGeom prst="line">
            <a:avLst/>
          </a:prstGeom>
          <a:ln w="28575" cap="sq">
            <a:solidFill>
              <a:schemeClr val="accent2"/>
            </a:solidFill>
            <a:prstDash val="sysDash"/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Pentagon 49">
            <a:extLst>
              <a:ext uri="{FF2B5EF4-FFF2-40B4-BE49-F238E27FC236}">
                <a16:creationId xmlns:a16="http://schemas.microsoft.com/office/drawing/2014/main" id="{A35A0C39-6D26-6DD2-A7BE-98D8FCE62208}"/>
              </a:ext>
            </a:extLst>
          </p:cNvPr>
          <p:cNvSpPr/>
          <p:nvPr/>
        </p:nvSpPr>
        <p:spPr>
          <a:xfrm>
            <a:off x="7793916" y="4898227"/>
            <a:ext cx="2732440" cy="564700"/>
          </a:xfrm>
          <a:prstGeom prst="homePlat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/>
            <a:r>
              <a:rPr lang="en-US" b="1" dirty="0"/>
              <a:t>2025</a:t>
            </a:r>
          </a:p>
        </p:txBody>
      </p:sp>
      <p:sp>
        <p:nvSpPr>
          <p:cNvPr id="8" name="Arrow: Pentagon 48">
            <a:extLst>
              <a:ext uri="{FF2B5EF4-FFF2-40B4-BE49-F238E27FC236}">
                <a16:creationId xmlns:a16="http://schemas.microsoft.com/office/drawing/2014/main" id="{BC80CE82-1078-5860-151A-4A4BE18A0F97}"/>
              </a:ext>
            </a:extLst>
          </p:cNvPr>
          <p:cNvSpPr/>
          <p:nvPr/>
        </p:nvSpPr>
        <p:spPr>
          <a:xfrm>
            <a:off x="5486399" y="4898227"/>
            <a:ext cx="2630245" cy="564700"/>
          </a:xfrm>
          <a:prstGeom prst="homePlat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/>
            <a:r>
              <a:rPr lang="en-US" b="1" dirty="0"/>
              <a:t>2024</a:t>
            </a:r>
          </a:p>
        </p:txBody>
      </p:sp>
      <p:sp>
        <p:nvSpPr>
          <p:cNvPr id="9" name="Arrow: Pentagon 47">
            <a:extLst>
              <a:ext uri="{FF2B5EF4-FFF2-40B4-BE49-F238E27FC236}">
                <a16:creationId xmlns:a16="http://schemas.microsoft.com/office/drawing/2014/main" id="{1446D60A-E423-A199-0218-21D49462896A}"/>
              </a:ext>
            </a:extLst>
          </p:cNvPr>
          <p:cNvSpPr/>
          <p:nvPr/>
        </p:nvSpPr>
        <p:spPr>
          <a:xfrm>
            <a:off x="3623423" y="4898227"/>
            <a:ext cx="2244874" cy="564700"/>
          </a:xfrm>
          <a:prstGeom prst="homePlat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/>
            <a:r>
              <a:rPr lang="en-US" b="1" dirty="0"/>
              <a:t>2023</a:t>
            </a:r>
          </a:p>
        </p:txBody>
      </p:sp>
      <p:sp>
        <p:nvSpPr>
          <p:cNvPr id="10" name="Arrow: Pentagon 5">
            <a:extLst>
              <a:ext uri="{FF2B5EF4-FFF2-40B4-BE49-F238E27FC236}">
                <a16:creationId xmlns:a16="http://schemas.microsoft.com/office/drawing/2014/main" id="{2AA7171A-6E73-D282-1955-F14C6E08553B}"/>
              </a:ext>
            </a:extLst>
          </p:cNvPr>
          <p:cNvSpPr/>
          <p:nvPr/>
        </p:nvSpPr>
        <p:spPr>
          <a:xfrm>
            <a:off x="1577532" y="4898227"/>
            <a:ext cx="2423145" cy="564700"/>
          </a:xfrm>
          <a:prstGeom prst="homePlat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2022</a:t>
            </a:r>
          </a:p>
        </p:txBody>
      </p:sp>
      <p:sp>
        <p:nvSpPr>
          <p:cNvPr id="11" name="Teardrop 12">
            <a:extLst>
              <a:ext uri="{FF2B5EF4-FFF2-40B4-BE49-F238E27FC236}">
                <a16:creationId xmlns:a16="http://schemas.microsoft.com/office/drawing/2014/main" id="{A22A00E4-00CC-5B5D-6E71-3C4D30F960B8}"/>
              </a:ext>
            </a:extLst>
          </p:cNvPr>
          <p:cNvSpPr/>
          <p:nvPr/>
        </p:nvSpPr>
        <p:spPr>
          <a:xfrm rot="8100000">
            <a:off x="4727721" y="4665801"/>
            <a:ext cx="302992" cy="302992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err="1"/>
          </a:p>
        </p:txBody>
      </p: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id="{6FF690FA-7538-A951-6D8C-90F7E6A9DA1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879217" y="2944801"/>
            <a:ext cx="0" cy="1721000"/>
          </a:xfrm>
          <a:prstGeom prst="line">
            <a:avLst/>
          </a:prstGeom>
          <a:ln w="28575" cap="sq">
            <a:solidFill>
              <a:schemeClr val="accent1"/>
            </a:solidFill>
            <a:prstDash val="sysDash"/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AC3FC2F9-E565-DDC4-14C0-47560C247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8906" y="2181416"/>
            <a:ext cx="1183477" cy="1183477"/>
          </a:xfrm>
          <a:prstGeom prst="rect">
            <a:avLst/>
          </a:prstGeom>
        </p:spPr>
      </p:pic>
      <p:sp>
        <p:nvSpPr>
          <p:cNvPr id="14" name="Teardrop 70">
            <a:extLst>
              <a:ext uri="{FF2B5EF4-FFF2-40B4-BE49-F238E27FC236}">
                <a16:creationId xmlns:a16="http://schemas.microsoft.com/office/drawing/2014/main" id="{9B2F4B53-EBD8-4426-C987-4758C782005B}"/>
              </a:ext>
            </a:extLst>
          </p:cNvPr>
          <p:cNvSpPr/>
          <p:nvPr/>
        </p:nvSpPr>
        <p:spPr>
          <a:xfrm rot="8100000">
            <a:off x="2547539" y="4665338"/>
            <a:ext cx="302992" cy="302992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err="1"/>
          </a:p>
        </p:txBody>
      </p:sp>
      <p:sp>
        <p:nvSpPr>
          <p:cNvPr id="15" name="TextBox 58">
            <a:extLst>
              <a:ext uri="{FF2B5EF4-FFF2-40B4-BE49-F238E27FC236}">
                <a16:creationId xmlns:a16="http://schemas.microsoft.com/office/drawing/2014/main" id="{B65F7C51-22ED-B7E7-A9D3-BE913BB6AA35}"/>
              </a:ext>
            </a:extLst>
          </p:cNvPr>
          <p:cNvSpPr txBox="1"/>
          <p:nvPr/>
        </p:nvSpPr>
        <p:spPr>
          <a:xfrm>
            <a:off x="1937704" y="3638067"/>
            <a:ext cx="150106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SCOPING </a:t>
            </a:r>
            <a:b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</a:b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REVIEW</a:t>
            </a:r>
            <a:endParaRPr lang="uk-UA" sz="12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6" name="Teardrop 90">
            <a:extLst>
              <a:ext uri="{FF2B5EF4-FFF2-40B4-BE49-F238E27FC236}">
                <a16:creationId xmlns:a16="http://schemas.microsoft.com/office/drawing/2014/main" id="{E8E7F69D-7A32-57BB-4501-9B7E2793C247}"/>
              </a:ext>
            </a:extLst>
          </p:cNvPr>
          <p:cNvSpPr/>
          <p:nvPr/>
        </p:nvSpPr>
        <p:spPr>
          <a:xfrm rot="8100000">
            <a:off x="6813068" y="4665802"/>
            <a:ext cx="302992" cy="302992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err="1"/>
          </a:p>
        </p:txBody>
      </p:sp>
      <p:cxnSp>
        <p:nvCxnSpPr>
          <p:cNvPr id="17" name="Straight Connector 91">
            <a:extLst>
              <a:ext uri="{FF2B5EF4-FFF2-40B4-BE49-F238E27FC236}">
                <a16:creationId xmlns:a16="http://schemas.microsoft.com/office/drawing/2014/main" id="{6265AF83-9A97-DD05-5FAF-A7F9A30550FB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964564" y="2944802"/>
            <a:ext cx="0" cy="1721000"/>
          </a:xfrm>
          <a:prstGeom prst="line">
            <a:avLst/>
          </a:prstGeom>
          <a:ln w="28575" cap="sq">
            <a:solidFill>
              <a:schemeClr val="accent5"/>
            </a:solidFill>
            <a:prstDash val="sysDash"/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ardrop 92">
            <a:extLst>
              <a:ext uri="{FF2B5EF4-FFF2-40B4-BE49-F238E27FC236}">
                <a16:creationId xmlns:a16="http://schemas.microsoft.com/office/drawing/2014/main" id="{E7BE89B4-90C5-53D6-E812-75C5BBEC91E3}"/>
              </a:ext>
            </a:extLst>
          </p:cNvPr>
          <p:cNvSpPr/>
          <p:nvPr/>
        </p:nvSpPr>
        <p:spPr>
          <a:xfrm rot="8100000">
            <a:off x="9065231" y="4665802"/>
            <a:ext cx="302992" cy="302992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err="1"/>
          </a:p>
        </p:txBody>
      </p:sp>
      <p:cxnSp>
        <p:nvCxnSpPr>
          <p:cNvPr id="19" name="Straight Connector 93">
            <a:extLst>
              <a:ext uri="{FF2B5EF4-FFF2-40B4-BE49-F238E27FC236}">
                <a16:creationId xmlns:a16="http://schemas.microsoft.com/office/drawing/2014/main" id="{C4B3BFBA-6FD9-FA12-53C9-18F707CF47A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9216727" y="2944802"/>
            <a:ext cx="0" cy="1721000"/>
          </a:xfrm>
          <a:prstGeom prst="line">
            <a:avLst/>
          </a:prstGeom>
          <a:ln w="28575" cap="sq">
            <a:solidFill>
              <a:schemeClr val="accent6"/>
            </a:solidFill>
            <a:prstDash val="sysDash"/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96">
            <a:extLst>
              <a:ext uri="{FF2B5EF4-FFF2-40B4-BE49-F238E27FC236}">
                <a16:creationId xmlns:a16="http://schemas.microsoft.com/office/drawing/2014/main" id="{6CF0FFC7-A6CF-5863-38E4-39E6991EA237}"/>
              </a:ext>
            </a:extLst>
          </p:cNvPr>
          <p:cNvSpPr txBox="1"/>
          <p:nvPr/>
        </p:nvSpPr>
        <p:spPr>
          <a:xfrm>
            <a:off x="3786961" y="3638067"/>
            <a:ext cx="218378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COMMUNITY OF </a:t>
            </a:r>
            <a:b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</a:b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PRACTICE</a:t>
            </a:r>
            <a:endParaRPr lang="uk-UA" sz="12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97">
            <a:extLst>
              <a:ext uri="{FF2B5EF4-FFF2-40B4-BE49-F238E27FC236}">
                <a16:creationId xmlns:a16="http://schemas.microsoft.com/office/drawing/2014/main" id="{A15EE94C-3969-19F8-B39A-DF7D766515FF}"/>
              </a:ext>
            </a:extLst>
          </p:cNvPr>
          <p:cNvSpPr txBox="1"/>
          <p:nvPr/>
        </p:nvSpPr>
        <p:spPr>
          <a:xfrm>
            <a:off x="6231884" y="3638067"/>
            <a:ext cx="144494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VRAGENLIJSTEN VSV’S/IGO’S</a:t>
            </a:r>
            <a:endParaRPr lang="uk-UA" sz="12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2" name="TextBox 98">
            <a:extLst>
              <a:ext uri="{FF2B5EF4-FFF2-40B4-BE49-F238E27FC236}">
                <a16:creationId xmlns:a16="http://schemas.microsoft.com/office/drawing/2014/main" id="{979DF5A6-6AD8-A6F7-4AE8-ED8573143134}"/>
              </a:ext>
            </a:extLst>
          </p:cNvPr>
          <p:cNvSpPr txBox="1"/>
          <p:nvPr/>
        </p:nvSpPr>
        <p:spPr>
          <a:xfrm>
            <a:off x="8322323" y="3638067"/>
            <a:ext cx="179129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TOETSEN HYPOTESEN IN DIAPER</a:t>
            </a:r>
            <a:endParaRPr lang="uk-UA" sz="12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CF23147-2FA6-E339-5FA8-270A10E78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6249" y="2342090"/>
            <a:ext cx="597939" cy="74015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282B1B1-A3D2-2186-15C0-490C046DE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6535" y="2287381"/>
            <a:ext cx="624073" cy="67163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E34B98E-68D3-408D-2DE6-46290EA21E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7638" y="2321924"/>
            <a:ext cx="618177" cy="618177"/>
          </a:xfrm>
          <a:prstGeom prst="rect">
            <a:avLst/>
          </a:prstGeom>
        </p:spPr>
      </p:pic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1E3303ED-6438-F2E8-9794-0531AA6B3B68}"/>
              </a:ext>
            </a:extLst>
          </p:cNvPr>
          <p:cNvCxnSpPr/>
          <p:nvPr/>
        </p:nvCxnSpPr>
        <p:spPr>
          <a:xfrm>
            <a:off x="4898004" y="1796997"/>
            <a:ext cx="565200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TextBox 98">
            <a:extLst>
              <a:ext uri="{FF2B5EF4-FFF2-40B4-BE49-F238E27FC236}">
                <a16:creationId xmlns:a16="http://schemas.microsoft.com/office/drawing/2014/main" id="{F6666650-EFA5-B656-2EFA-24B096D7835A}"/>
              </a:ext>
            </a:extLst>
          </p:cNvPr>
          <p:cNvSpPr txBox="1"/>
          <p:nvPr/>
        </p:nvSpPr>
        <p:spPr>
          <a:xfrm>
            <a:off x="6882355" y="1467393"/>
            <a:ext cx="1791297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ONTWIKKELEN TOOLS</a:t>
            </a:r>
            <a:endParaRPr lang="uk-UA" sz="12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88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9EB5BA-399A-EB81-9D01-3898C651E127}"/>
              </a:ext>
            </a:extLst>
          </p:cNvPr>
          <p:cNvSpPr txBox="1"/>
          <p:nvPr/>
        </p:nvSpPr>
        <p:spPr>
          <a:xfrm>
            <a:off x="6096000" y="2598003"/>
            <a:ext cx="597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COMMUNITY OF PRACTICE</a:t>
            </a:r>
            <a:endParaRPr lang="nl-NL" sz="4800" b="1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6B4013-AE93-B844-23D2-D741A30F9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57AA8AE3-F450-0101-8196-BC2FD8E32DE9}"/>
              </a:ext>
            </a:extLst>
          </p:cNvPr>
          <p:cNvSpPr/>
          <p:nvPr/>
        </p:nvSpPr>
        <p:spPr>
          <a:xfrm>
            <a:off x="-870857" y="-992777"/>
            <a:ext cx="2743200" cy="2786742"/>
          </a:xfrm>
          <a:prstGeom prst="ellipse">
            <a:avLst/>
          </a:prstGeom>
          <a:solidFill>
            <a:srgbClr val="F1C308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958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A431DE5C-985F-3FF7-2DE5-42E755C3B814}"/>
              </a:ext>
            </a:extLst>
          </p:cNvPr>
          <p:cNvSpPr txBox="1">
            <a:spLocks/>
          </p:cNvSpPr>
          <p:nvPr/>
        </p:nvSpPr>
        <p:spPr>
          <a:xfrm>
            <a:off x="5276365" y="433695"/>
            <a:ext cx="5867123" cy="6123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Onderzoek in 4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VSV’s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en 2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IGO’s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lvl="1"/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Grootstedelijk VSV toegevoegd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lvl="1"/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Het onderzoek bestaat uit: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Documentenanalyse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Interviews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Focusgroepen met bestuur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Best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practice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meetings met afgevaardigden uit de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VSV’s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/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IGO’s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Observaties van bijeenkomsten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Netwerkanalyse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Vragenlijst onder zorgverleners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Vragenlijst onder cliënten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Focusgroepen met cliënten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lvl="1" fontAlgn="base">
              <a:tabLst>
                <a:tab pos="914400" algn="l"/>
              </a:tabLst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lvl="1" fontAlgn="base">
              <a:tabLst>
                <a:tab pos="914400" algn="l"/>
              </a:tabLst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D350F0-4335-52E4-0BD4-74D39F263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FF05932-1B8D-8EFB-E427-2DB1F678B00D}"/>
              </a:ext>
            </a:extLst>
          </p:cNvPr>
          <p:cNvSpPr txBox="1"/>
          <p:nvPr/>
        </p:nvSpPr>
        <p:spPr>
          <a:xfrm>
            <a:off x="2218943" y="433695"/>
            <a:ext cx="3225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Aptos" panose="020B0004020202020204" pitchFamily="34" charset="0"/>
              </a:rPr>
              <a:t>COMMUNITY OF PRACTICE</a:t>
            </a:r>
            <a:endParaRPr lang="nl-NL" sz="20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0D7A5B05-E750-1911-A2AB-2375700B1E87}"/>
              </a:ext>
            </a:extLst>
          </p:cNvPr>
          <p:cNvGrpSpPr/>
          <p:nvPr/>
        </p:nvGrpSpPr>
        <p:grpSpPr>
          <a:xfrm>
            <a:off x="511914" y="1329253"/>
            <a:ext cx="4278342" cy="5131387"/>
            <a:chOff x="1746467" y="89551"/>
            <a:chExt cx="5511289" cy="6543398"/>
          </a:xfrm>
          <a:solidFill>
            <a:schemeClr val="accent1">
              <a:lumMod val="75000"/>
            </a:schemeClr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D6BEA81-C004-998A-24BA-F8B3DCBDE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8900" y="2944158"/>
              <a:ext cx="1728902" cy="152786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F13F19E-74FD-0327-6F12-79F53238C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56514" y="134269"/>
              <a:ext cx="2191783" cy="1722116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7FBCDC2-CFFE-A034-6D2F-A2D695E8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97564" y="89551"/>
              <a:ext cx="1460192" cy="1659309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4EED880-C5C3-4515-13C3-7C9C68771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30540" y="4179367"/>
              <a:ext cx="1028921" cy="2453582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CC748A1-919A-4D5A-964A-4A6B9A364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84349" y="4101231"/>
              <a:ext cx="2692195" cy="140462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F0152D4-4191-6FD6-93BE-661DEBAE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388720" y="926281"/>
              <a:ext cx="1190235" cy="241353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2FAB9A-4469-7B0B-BE60-D5DBF51D9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223010" y="1704921"/>
              <a:ext cx="1860989" cy="1744677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FBA45D-0C80-8BF8-A0C8-8D95764A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27337" y="3038190"/>
              <a:ext cx="1190235" cy="844682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750A33D-5E9C-A41E-6D91-47397790E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746467" y="3985987"/>
              <a:ext cx="1455056" cy="149334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7B09A93-78EE-DC61-F94C-8B952FEF4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698600" y="897869"/>
              <a:ext cx="1380803" cy="1380805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1CA69FE-1AD0-118B-374A-BBA2AE111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122399" y="2488326"/>
              <a:ext cx="2616617" cy="184702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87671A8-77C7-5B7A-94D6-A87EA718B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306952" y="1764792"/>
              <a:ext cx="1197055" cy="1351515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8AB5301F-6CF0-AA84-E340-877B33E18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98531" y="3490898"/>
            <a:ext cx="385681" cy="53682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4395F90-44B5-B0D2-2C1D-938CB17CEC3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944950" y="4400438"/>
            <a:ext cx="385681" cy="53682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2A0B138-20C1-7EA7-86E7-869061FE4AB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271047" y="5719578"/>
            <a:ext cx="385681" cy="53682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928275A-5CD2-222B-4E7D-D8B10BB1B5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042271" y="2985845"/>
            <a:ext cx="385681" cy="53682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8D98C6D-1CAC-E8B1-74DB-CE4EBB8F495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967650" y="3103210"/>
            <a:ext cx="385681" cy="53682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1E5F25D-7741-D584-5DA6-31FE547D87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66786" y="1279245"/>
            <a:ext cx="385681" cy="53682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CB7ABD2-726A-5CA4-27CC-C4E1AB0757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722315" y="4531943"/>
            <a:ext cx="385681" cy="5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85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9EB5BA-399A-EB81-9D01-3898C651E127}"/>
              </a:ext>
            </a:extLst>
          </p:cNvPr>
          <p:cNvSpPr txBox="1"/>
          <p:nvPr/>
        </p:nvSpPr>
        <p:spPr>
          <a:xfrm>
            <a:off x="6096000" y="2274838"/>
            <a:ext cx="5634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UITVRAAG ALLE VSV’s – IGO’s</a:t>
            </a:r>
            <a:endParaRPr lang="nl-NL" sz="4800" b="1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6B4013-AE93-B844-23D2-D741A30F9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005D295C-974A-9BCD-A276-DBE813BD5807}"/>
              </a:ext>
            </a:extLst>
          </p:cNvPr>
          <p:cNvSpPr/>
          <p:nvPr/>
        </p:nvSpPr>
        <p:spPr>
          <a:xfrm>
            <a:off x="-870857" y="-992777"/>
            <a:ext cx="2743200" cy="2786742"/>
          </a:xfrm>
          <a:prstGeom prst="ellipse">
            <a:avLst/>
          </a:prstGeom>
          <a:solidFill>
            <a:srgbClr val="F1C308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937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A431DE5C-985F-3FF7-2DE5-42E755C3B814}"/>
              </a:ext>
            </a:extLst>
          </p:cNvPr>
          <p:cNvSpPr txBox="1">
            <a:spLocks/>
          </p:cNvSpPr>
          <p:nvPr/>
        </p:nvSpPr>
        <p:spPr>
          <a:xfrm>
            <a:off x="5267573" y="445359"/>
            <a:ext cx="5867123" cy="6123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Uitvraag aan alle regio’s:</a:t>
            </a:r>
          </a:p>
          <a:p>
            <a:pPr lvl="1"/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Welke 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elementen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van organisatie zijn op 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welk moment 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in de tijd in het VSV/IGO geïmplementeerd?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Een </a:t>
            </a:r>
            <a:r>
              <a:rPr lang="nl-NL" sz="1600" b="1" dirty="0">
                <a:solidFill>
                  <a:schemeClr val="accent3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v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ragenlijst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voor elk VSV/IGO.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Verdiepende informatie door middel van 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telefonisch/video overleg 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met drie VSV (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bestuurs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)leden.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600" b="1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In kaart brengen 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van de elementen van organisatie in de verschillende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VSV’s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en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IGO’s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lvl="1" fontAlgn="base">
              <a:tabLst>
                <a:tab pos="914400" algn="l"/>
              </a:tabLst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lvl="1" fontAlgn="base">
              <a:tabLst>
                <a:tab pos="914400" algn="l"/>
              </a:tabLst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D350F0-4335-52E4-0BD4-74D39F263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FF05932-1B8D-8EFB-E427-2DB1F678B00D}"/>
              </a:ext>
            </a:extLst>
          </p:cNvPr>
          <p:cNvSpPr txBox="1"/>
          <p:nvPr/>
        </p:nvSpPr>
        <p:spPr>
          <a:xfrm>
            <a:off x="2218943" y="433695"/>
            <a:ext cx="295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Aptos" panose="020B0004020202020204" pitchFamily="34" charset="0"/>
              </a:rPr>
              <a:t>UITVRAAG ALLE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ptos" panose="020B0004020202020204" pitchFamily="34" charset="0"/>
              </a:rPr>
              <a:t>VSV’s – IGO’S</a:t>
            </a:r>
            <a:endParaRPr lang="nl-NL" sz="20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5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9EB5BA-399A-EB81-9D01-3898C651E127}"/>
              </a:ext>
            </a:extLst>
          </p:cNvPr>
          <p:cNvSpPr txBox="1"/>
          <p:nvPr/>
        </p:nvSpPr>
        <p:spPr>
          <a:xfrm>
            <a:off x="6096000" y="2274838"/>
            <a:ext cx="5634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TOETSEN AAN DIAPER DATA</a:t>
            </a:r>
            <a:endParaRPr lang="nl-NL" sz="4800" b="1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6B4013-AE93-B844-23D2-D741A30F9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005D295C-974A-9BCD-A276-DBE813BD5807}"/>
              </a:ext>
            </a:extLst>
          </p:cNvPr>
          <p:cNvSpPr/>
          <p:nvPr/>
        </p:nvSpPr>
        <p:spPr>
          <a:xfrm>
            <a:off x="-870857" y="-992777"/>
            <a:ext cx="2743200" cy="2786742"/>
          </a:xfrm>
          <a:prstGeom prst="ellipse">
            <a:avLst/>
          </a:prstGeom>
          <a:solidFill>
            <a:srgbClr val="F1C308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011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A431DE5C-985F-3FF7-2DE5-42E755C3B814}"/>
              </a:ext>
            </a:extLst>
          </p:cNvPr>
          <p:cNvSpPr txBox="1">
            <a:spLocks/>
          </p:cNvSpPr>
          <p:nvPr/>
        </p:nvSpPr>
        <p:spPr>
          <a:xfrm>
            <a:off x="5276365" y="433695"/>
            <a:ext cx="5867123" cy="6123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tabLst>
                <a:tab pos="914400" algn="l"/>
              </a:tabLst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FF05932-1B8D-8EFB-E427-2DB1F678B00D}"/>
              </a:ext>
            </a:extLst>
          </p:cNvPr>
          <p:cNvSpPr txBox="1"/>
          <p:nvPr/>
        </p:nvSpPr>
        <p:spPr>
          <a:xfrm>
            <a:off x="2218943" y="433695"/>
            <a:ext cx="3481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tabLst>
                <a:tab pos="457200" algn="l"/>
              </a:tabLst>
            </a:pPr>
            <a:r>
              <a:rPr lang="nl-NL" sz="20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TOETSEN AAN</a:t>
            </a:r>
            <a:br>
              <a:rPr lang="nl-NL" sz="20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nl-NL" sz="2000" b="1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DIAPER DATA </a:t>
            </a:r>
            <a:endParaRPr lang="nl-NL" sz="2400" b="1" dirty="0">
              <a:solidFill>
                <a:schemeClr val="accent2"/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jdelijke aanduiding voor inhoud 10">
            <a:extLst>
              <a:ext uri="{FF2B5EF4-FFF2-40B4-BE49-F238E27FC236}">
                <a16:creationId xmlns:a16="http://schemas.microsoft.com/office/drawing/2014/main" id="{02A07F59-9906-71D4-7F89-7EDE4CF6D714}"/>
              </a:ext>
            </a:extLst>
          </p:cNvPr>
          <p:cNvSpPr txBox="1">
            <a:spLocks/>
          </p:cNvSpPr>
          <p:nvPr/>
        </p:nvSpPr>
        <p:spPr>
          <a:xfrm>
            <a:off x="5428765" y="586095"/>
            <a:ext cx="5867123" cy="6123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tabLst>
                <a:tab pos="914400" algn="l"/>
              </a:tabLst>
            </a:pPr>
            <a:endParaRPr lang="nl-NL" sz="1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 fontAlgn="base">
              <a:tabLst>
                <a:tab pos="914400" algn="l"/>
              </a:tabLst>
            </a:pP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89FBF76-69F5-1710-2261-57A6B61608C1}"/>
              </a:ext>
            </a:extLst>
          </p:cNvPr>
          <p:cNvSpPr/>
          <p:nvPr/>
        </p:nvSpPr>
        <p:spPr>
          <a:xfrm>
            <a:off x="4559121" y="0"/>
            <a:ext cx="76328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tekst, schermopname, Lettertype, diagram">
            <a:extLst>
              <a:ext uri="{FF2B5EF4-FFF2-40B4-BE49-F238E27FC236}">
                <a16:creationId xmlns:a16="http://schemas.microsoft.com/office/drawing/2014/main" id="{DEB5754B-E5D1-8100-7222-3E6FDAE0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6098"/>
          <a:stretch/>
        </p:blipFill>
        <p:spPr>
          <a:xfrm>
            <a:off x="5011773" y="717965"/>
            <a:ext cx="6727573" cy="54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9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9EB5BA-399A-EB81-9D01-3898C651E127}"/>
              </a:ext>
            </a:extLst>
          </p:cNvPr>
          <p:cNvSpPr txBox="1"/>
          <p:nvPr/>
        </p:nvSpPr>
        <p:spPr>
          <a:xfrm>
            <a:off x="6788727" y="2598003"/>
            <a:ext cx="563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VERVOLG</a:t>
            </a:r>
            <a:endParaRPr lang="nl-NL" sz="4800" b="1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6B4013-AE93-B844-23D2-D741A30F9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229979"/>
            <a:ext cx="1153236" cy="115323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005D295C-974A-9BCD-A276-DBE813BD5807}"/>
              </a:ext>
            </a:extLst>
          </p:cNvPr>
          <p:cNvSpPr/>
          <p:nvPr/>
        </p:nvSpPr>
        <p:spPr>
          <a:xfrm>
            <a:off x="-870857" y="-992777"/>
            <a:ext cx="2743200" cy="2786742"/>
          </a:xfrm>
          <a:prstGeom prst="ellipse">
            <a:avLst/>
          </a:prstGeom>
          <a:solidFill>
            <a:srgbClr val="F1C308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9880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2D350F0-4335-52E4-0BD4-74D39F263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64" y="5704764"/>
            <a:ext cx="1153236" cy="1153236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37D8D4A4-257E-E2F3-ECE9-1EA666E3ABDF}"/>
              </a:ext>
            </a:extLst>
          </p:cNvPr>
          <p:cNvSpPr/>
          <p:nvPr/>
        </p:nvSpPr>
        <p:spPr>
          <a:xfrm>
            <a:off x="2496000" y="1361776"/>
            <a:ext cx="3600000" cy="360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00" b="1" dirty="0">
              <a:latin typeface="Aptos" panose="020B0004020202020204" pitchFamily="34" charset="0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B93DD74-4B69-6D5E-2758-DB4D6229E655}"/>
              </a:ext>
            </a:extLst>
          </p:cNvPr>
          <p:cNvSpPr/>
          <p:nvPr/>
        </p:nvSpPr>
        <p:spPr>
          <a:xfrm>
            <a:off x="5898091" y="1361776"/>
            <a:ext cx="3600000" cy="360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00" b="1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99E72-B229-141D-E46A-CEFC9A05BE96}"/>
              </a:ext>
            </a:extLst>
          </p:cNvPr>
          <p:cNvSpPr txBox="1">
            <a:spLocks/>
          </p:cNvSpPr>
          <p:nvPr/>
        </p:nvSpPr>
        <p:spPr>
          <a:xfrm>
            <a:off x="7020135" y="3761979"/>
            <a:ext cx="2553815" cy="4349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Dr </a:t>
            </a:r>
            <a:r>
              <a:rPr lang="nl-N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Katarzyna</a:t>
            </a:r>
            <a:r>
              <a: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Burzynska</a:t>
            </a:r>
            <a:endParaRPr lang="nl-NL" sz="14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9467DC-A66B-179E-859F-39DFD57A0708}"/>
              </a:ext>
            </a:extLst>
          </p:cNvPr>
          <p:cNvSpPr txBox="1">
            <a:spLocks/>
          </p:cNvSpPr>
          <p:nvPr/>
        </p:nvSpPr>
        <p:spPr>
          <a:xfrm>
            <a:off x="2590435" y="3211512"/>
            <a:ext cx="2425700" cy="4349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Dr Galina van der Weert</a:t>
            </a:r>
            <a:br>
              <a: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</a:br>
            <a:r>
              <a:rPr lang="nl-NL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g.e.vander.weert@vu.nl</a:t>
            </a:r>
            <a:endParaRPr lang="en-US" sz="1400" u="sng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A19F46-B4FE-0351-E17F-FEFAD1C07E57}"/>
              </a:ext>
            </a:extLst>
          </p:cNvPr>
          <p:cNvSpPr txBox="1">
            <a:spLocks/>
          </p:cNvSpPr>
          <p:nvPr/>
        </p:nvSpPr>
        <p:spPr>
          <a:xfrm>
            <a:off x="7020135" y="2714261"/>
            <a:ext cx="2425700" cy="4349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Prof Dr Jan Jaap Erwich</a:t>
            </a:r>
            <a:endParaRPr lang="nl-NL" sz="14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407876-B7E1-8621-23A9-946B4870692B}"/>
              </a:ext>
            </a:extLst>
          </p:cNvPr>
          <p:cNvSpPr txBox="1">
            <a:spLocks/>
          </p:cNvSpPr>
          <p:nvPr/>
        </p:nvSpPr>
        <p:spPr>
          <a:xfrm>
            <a:off x="7020135" y="2188489"/>
            <a:ext cx="2425700" cy="4349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Prof Dr Ank de Jonge</a:t>
            </a:r>
          </a:p>
          <a:p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B9122F-BD69-CA9E-76A3-5D84F135E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0" y="2023357"/>
            <a:ext cx="2425700" cy="2425700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48E912A-2B78-ACB9-C743-37F79507BA78}"/>
              </a:ext>
            </a:extLst>
          </p:cNvPr>
          <p:cNvSpPr txBox="1">
            <a:spLocks/>
          </p:cNvSpPr>
          <p:nvPr/>
        </p:nvSpPr>
        <p:spPr>
          <a:xfrm>
            <a:off x="2590435" y="2496773"/>
            <a:ext cx="2946438" cy="434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Jolanda Liebregts, MSc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</a:br>
            <a:r>
              <a:rPr lang="en-US" sz="1400" b="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j.d.liebregts@amsterdamumc.nl</a:t>
            </a:r>
            <a:endParaRPr lang="nl-NL" sz="1400" b="0" u="sng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55E3B7-8060-338B-4F70-189590B791FE}"/>
              </a:ext>
            </a:extLst>
          </p:cNvPr>
          <p:cNvSpPr txBox="1">
            <a:spLocks/>
          </p:cNvSpPr>
          <p:nvPr/>
        </p:nvSpPr>
        <p:spPr>
          <a:xfrm>
            <a:off x="6843860" y="3236207"/>
            <a:ext cx="2553815" cy="434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Prof Dr Corine Verhoeven</a:t>
            </a:r>
            <a:endParaRPr lang="nl-NL" sz="14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93E6361-D8B7-655A-48F1-1C41C9295A88}"/>
              </a:ext>
            </a:extLst>
          </p:cNvPr>
          <p:cNvSpPr txBox="1">
            <a:spLocks/>
          </p:cNvSpPr>
          <p:nvPr/>
        </p:nvSpPr>
        <p:spPr>
          <a:xfrm>
            <a:off x="3083150" y="575030"/>
            <a:ext cx="2425700" cy="434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Onderzoekers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56AB147-B416-4F49-0746-F88FB740961D}"/>
              </a:ext>
            </a:extLst>
          </p:cNvPr>
          <p:cNvSpPr txBox="1">
            <a:spLocks/>
          </p:cNvSpPr>
          <p:nvPr/>
        </p:nvSpPr>
        <p:spPr>
          <a:xfrm>
            <a:off x="5882904" y="575030"/>
            <a:ext cx="4475726" cy="434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Onderzoeks-</a:t>
            </a:r>
            <a:r>
              <a:rPr lang="nl-NL" sz="2000" dirty="0">
                <a:solidFill>
                  <a:srgbClr val="363636"/>
                </a:solidFill>
                <a:latin typeface="Aptos" panose="020B0004020202020204" pitchFamily="34" charset="0"/>
              </a:rPr>
              <a:t> en supervisorteam</a:t>
            </a:r>
            <a:endParaRPr lang="en-US" sz="2000" dirty="0">
              <a:solidFill>
                <a:srgbClr val="363636"/>
              </a:solidFill>
              <a:latin typeface="Aptos" panose="020B00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8248CA-BDC6-6CDA-8EC7-2CF468F39219}"/>
              </a:ext>
            </a:extLst>
          </p:cNvPr>
          <p:cNvSpPr txBox="1"/>
          <p:nvPr/>
        </p:nvSpPr>
        <p:spPr>
          <a:xfrm>
            <a:off x="930437" y="6023327"/>
            <a:ext cx="993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Waarom is het organiseren van integrale geboortezorg zo ingewikkeld? - </a:t>
            </a:r>
            <a:r>
              <a:rPr lang="nl-NL" dirty="0" err="1">
                <a:hlinkClick r:id="rId4"/>
              </a:rPr>
              <a:t>Childbirth</a:t>
            </a:r>
            <a:r>
              <a:rPr lang="nl-NL" dirty="0">
                <a:hlinkClick r:id="rId4"/>
              </a:rPr>
              <a:t> Network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936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aarom moeilijk doen als het samen kan - Loesje">
            <a:extLst>
              <a:ext uri="{FF2B5EF4-FFF2-40B4-BE49-F238E27FC236}">
                <a16:creationId xmlns:a16="http://schemas.microsoft.com/office/drawing/2014/main" id="{1E9D3CB4-B5A4-EC82-5F8C-D1E47C24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34" y="1128821"/>
            <a:ext cx="1800225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2616382" y="1341055"/>
            <a:ext cx="931226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664699" y="2924944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688442" y="400506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7824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BESTUURLIJKE PORTEFEUILLES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623392" y="1233766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345DB230-D15B-CBE3-7215-9A81EEC8D83A}"/>
              </a:ext>
            </a:extLst>
          </p:cNvPr>
          <p:cNvSpPr txBox="1"/>
          <p:nvPr/>
        </p:nvSpPr>
        <p:spPr>
          <a:xfrm>
            <a:off x="1055440" y="1183834"/>
            <a:ext cx="67075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Organisatie van zorg</a:t>
            </a:r>
          </a:p>
          <a:p>
            <a:endParaRPr lang="nl-NL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Organisatie VSV/Samenwerking		Martien/Marije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  <a:cs typeface="Times New Roman" panose="02020603050405020304" pitchFamily="18" charset="0"/>
              </a:rPr>
              <a:t>Juridisch 				Martien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  <a:cs typeface="Times New Roman" panose="02020603050405020304" pitchFamily="18" charset="0"/>
              </a:rPr>
              <a:t>Capaciteit				Monique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dirty="0">
                <a:latin typeface="Aptos" panose="020B0004020202020204" pitchFamily="34" charset="0"/>
                <a:cs typeface="Times New Roman" panose="02020603050405020304" pitchFamily="18" charset="0"/>
              </a:rPr>
              <a:t>Bekostiging en financiering			Marije</a:t>
            </a:r>
          </a:p>
          <a:p>
            <a:endParaRPr lang="nl-NL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  <a:cs typeface="Times New Roman" panose="02020603050405020304" pitchFamily="18" charset="0"/>
              </a:rPr>
              <a:t>NZA kostenonderzoeken			Martien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Data, ICT en gegevensuitwisseling</a:t>
            </a:r>
            <a:endParaRPr lang="nl-NL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Indicatoren en dashboards		Michelle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latin typeface="Aptos" panose="020B0004020202020204" pitchFamily="34" charset="0"/>
              </a:rPr>
              <a:t>Babyconnect</a:t>
            </a:r>
            <a:r>
              <a:rPr lang="nl-NL" dirty="0">
                <a:latin typeface="Aptos" panose="020B0004020202020204" pitchFamily="34" charset="0"/>
              </a:rPr>
              <a:t> en ICT			Marije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latin typeface="Aptos" panose="020B0004020202020204" pitchFamily="34" charset="0"/>
              </a:rPr>
              <a:t>Perined</a:t>
            </a:r>
            <a:r>
              <a:rPr lang="nl-NL" dirty="0">
                <a:latin typeface="Aptos" panose="020B0004020202020204" pitchFamily="34" charset="0"/>
              </a:rPr>
              <a:t> 				Martien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8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D30CE21B-8A7A-A125-0E61-2A9858429E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C637-10D3-4EB4-BCE2-192BACD4A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664" y="2034273"/>
            <a:ext cx="6282407" cy="3256183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Change </a:t>
            </a:r>
            <a:r>
              <a:rPr lang="nl-NL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the</a:t>
            </a:r>
            <a:r>
              <a:rPr lang="nl-N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way </a:t>
            </a:r>
            <a:r>
              <a:rPr lang="nl-NL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you</a:t>
            </a:r>
            <a:r>
              <a:rPr lang="nl-N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look at </a:t>
            </a:r>
            <a:r>
              <a:rPr lang="nl-NL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things</a:t>
            </a:r>
            <a:r>
              <a:rPr lang="nl-N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and</a:t>
            </a:r>
            <a:r>
              <a:rPr lang="nl-N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the</a:t>
            </a:r>
            <a:r>
              <a:rPr lang="nl-N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things</a:t>
            </a:r>
            <a:r>
              <a:rPr lang="nl-N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you</a:t>
            </a:r>
            <a:r>
              <a:rPr lang="nl-N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look at change</a:t>
            </a:r>
            <a:br>
              <a:rPr lang="nl-N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</a:b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- WAYNE DYER - </a:t>
            </a:r>
            <a:br>
              <a:rPr lang="nl-NL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GB" dirty="0"/>
            </a:br>
            <a:endParaRPr lang="en-US" dirty="0"/>
          </a:p>
        </p:txBody>
      </p:sp>
      <p:pic>
        <p:nvPicPr>
          <p:cNvPr id="7" name="Tijdelijke aanduiding voor afbeelding 6" descr="Afbeelding met persoon, Camera's en lenzen, lens, Optisch instrument&#10;&#10;Automatisch gegenereerde beschrijving">
            <a:extLst>
              <a:ext uri="{FF2B5EF4-FFF2-40B4-BE49-F238E27FC236}">
                <a16:creationId xmlns:a16="http://schemas.microsoft.com/office/drawing/2014/main" id="{64DC3A17-BC7C-EA27-BBEA-D94DA87A3B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r="16784"/>
          <a:stretch>
            <a:fillRect/>
          </a:stretch>
        </p:blipFill>
        <p:spPr>
          <a:noFill/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21260B3-A9AD-57A6-1540-C41D35BDC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513" y="1393723"/>
            <a:ext cx="1008928" cy="10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40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1343472" y="1405774"/>
            <a:ext cx="9312266" cy="2870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Gaat van start, technische zaken worden geregeld. 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Inhoudelijk en financieel zijn KNOV en NVOG verantwoordelijk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Wij faciliteren en zijn contracthouder van het register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Geen financieel risico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Monique is bestuurlijk aanspreekpunt, Marije uitvoerend</a:t>
            </a: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1128895" y="1969690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1120113" y="2412532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1120112" y="2816648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911424" y="-99392"/>
            <a:ext cx="10729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KWALITEIT VAN ZORG REGISTER KLINISCH VERLOSKUNDIGEN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1128895" y="1556792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" name="Group 39">
            <a:extLst>
              <a:ext uri="{FF2B5EF4-FFF2-40B4-BE49-F238E27FC236}">
                <a16:creationId xmlns:a16="http://schemas.microsoft.com/office/drawing/2014/main" id="{7E7E7F20-1474-3A15-C230-167A2212F55D}"/>
              </a:ext>
            </a:extLst>
          </p:cNvPr>
          <p:cNvGrpSpPr/>
          <p:nvPr/>
        </p:nvGrpSpPr>
        <p:grpSpPr>
          <a:xfrm>
            <a:off x="1138485" y="3211982"/>
            <a:ext cx="214577" cy="214577"/>
            <a:chOff x="1920983" y="1201614"/>
            <a:chExt cx="432047" cy="432047"/>
          </a:xfrm>
        </p:grpSpPr>
        <p:sp>
          <p:nvSpPr>
            <p:cNvPr id="4" name="Oval 40">
              <a:extLst>
                <a:ext uri="{FF2B5EF4-FFF2-40B4-BE49-F238E27FC236}">
                  <a16:creationId xmlns:a16="http://schemas.microsoft.com/office/drawing/2014/main" id="{F4F7EF03-1570-9009-EA82-746B22F49088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9D891452-2A38-F602-4AD3-4FF750FA7768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652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1343472" y="1405774"/>
            <a:ext cx="9312266" cy="494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Vormgeven samenwerking en taken CPZ en Federatie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Handvatten geven met elkaar, maar kunnen niet alles aanleveren</a:t>
            </a:r>
          </a:p>
          <a:p>
            <a:pPr>
              <a:lnSpc>
                <a:spcPct val="150000"/>
              </a:lnSpc>
            </a:pPr>
            <a:endParaRPr lang="nl-NL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Herstructurering landelijke tafel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Deelnemersraad en directeuren wordt landelijke tafel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3 werktafels en dus veel minder werkgroepen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2025 transitiejaar binnen CPZ, facilitator </a:t>
            </a: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ZonMw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Lerend proces ook voor ZonMw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Zoeken naar verantwoordelijkheden per partij</a:t>
            </a: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911423" y="2852936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920205" y="4841560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767408" y="-171400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ORGANISATIE VAN ZORG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911424" y="1556792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3464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1439867" y="1196752"/>
            <a:ext cx="9312266" cy="365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Werkgroep met NZA, VWS, zorgverzekeraars, zorginstituut, Federatie en experts</a:t>
            </a:r>
          </a:p>
          <a:p>
            <a:pPr>
              <a:lnSpc>
                <a:spcPct val="150000"/>
              </a:lnSpc>
            </a:pPr>
            <a:endParaRPr lang="nl-NL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We kijken naar vergelijkbare projecten (</a:t>
            </a:r>
            <a:r>
              <a:rPr lang="nl-NL" dirty="0" err="1">
                <a:latin typeface="Aptos" panose="020B0004020202020204" pitchFamily="34" charset="0"/>
              </a:rPr>
              <a:t>IGO’s</a:t>
            </a:r>
            <a:r>
              <a:rPr lang="nl-NL" dirty="0">
                <a:latin typeface="Aptos" panose="020B0004020202020204" pitchFamily="34" charset="0"/>
              </a:rPr>
              <a:t>, huisartsenzorg </a:t>
            </a:r>
            <a:r>
              <a:rPr lang="nl-NL" dirty="0" err="1">
                <a:latin typeface="Aptos" panose="020B0004020202020204" pitchFamily="34" charset="0"/>
              </a:rPr>
              <a:t>enz</a:t>
            </a:r>
            <a:r>
              <a:rPr lang="nl-NL" dirty="0">
                <a:latin typeface="Aptos" panose="020B0004020202020204" pitchFamily="34" charset="0"/>
              </a:rPr>
              <a:t>). Wat ging daar goed en waar kunnen we van leren</a:t>
            </a:r>
          </a:p>
          <a:p>
            <a:pPr>
              <a:lnSpc>
                <a:spcPct val="150000"/>
              </a:lnSpc>
            </a:pPr>
            <a:endParaRPr lang="nl-NL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latin typeface="Aptos" panose="020B0004020202020204" pitchFamily="34" charset="0"/>
              </a:rPr>
              <a:t>Vanuit Federatie informeren we ook koepels (via landelijke tafel) wat dit mono kan betekenen</a:t>
            </a:r>
          </a:p>
          <a:p>
            <a:pPr>
              <a:lnSpc>
                <a:spcPct val="150000"/>
              </a:lnSpc>
            </a:pPr>
            <a:endParaRPr lang="nl-NL" sz="1600" dirty="0"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1136230" y="2204864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1180760" y="3429000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767408" y="-171400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BEKOSTIGING VAN ZORG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1127448" y="1340768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7950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898C3-BA8C-38A9-298D-4CA0EB76A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35"/>
          <a:stretch/>
        </p:blipFill>
        <p:spPr>
          <a:xfrm>
            <a:off x="-8781" y="-1"/>
            <a:ext cx="12188206" cy="685800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-456728" y="1983978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-456728" y="375108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0300BE5-E081-54C2-90CB-D3DB95A63F40}"/>
              </a:ext>
            </a:extLst>
          </p:cNvPr>
          <p:cNvGrpSpPr/>
          <p:nvPr/>
        </p:nvGrpSpPr>
        <p:grpSpPr>
          <a:xfrm>
            <a:off x="2276952" y="1466181"/>
            <a:ext cx="214577" cy="214577"/>
            <a:chOff x="2245741" y="1262940"/>
            <a:chExt cx="214577" cy="21457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348BAA4-3AF8-5CE2-0FAC-4975FACC32CB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B122C3C-7FAF-669A-1448-6CB23E03F3FF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ABCE780-E853-C7DD-CAE9-DE7FA4DA2034}"/>
              </a:ext>
            </a:extLst>
          </p:cNvPr>
          <p:cNvGrpSpPr/>
          <p:nvPr/>
        </p:nvGrpSpPr>
        <p:grpSpPr>
          <a:xfrm>
            <a:off x="-331876" y="2204864"/>
            <a:ext cx="214577" cy="214577"/>
            <a:chOff x="2245741" y="1262940"/>
            <a:chExt cx="214577" cy="21457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AB76247-4887-38C7-DB7F-5CB14C81B9DA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50E59F-8774-4229-A3F3-5EB90042C770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-572799" y="1486299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8BA63-1453-6A2F-33ED-7B42C8182FB0}"/>
              </a:ext>
            </a:extLst>
          </p:cNvPr>
          <p:cNvGrpSpPr/>
          <p:nvPr/>
        </p:nvGrpSpPr>
        <p:grpSpPr>
          <a:xfrm>
            <a:off x="-331876" y="2963340"/>
            <a:ext cx="214577" cy="214577"/>
            <a:chOff x="2245741" y="1262940"/>
            <a:chExt cx="214577" cy="2145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6B91E0-9E42-2557-A06D-F7B63E848C18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F528E7-765F-57EE-2783-CCEF54E57BC6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DFB8EB-DA02-357D-6CAC-A02C8D586588}"/>
              </a:ext>
            </a:extLst>
          </p:cNvPr>
          <p:cNvSpPr/>
          <p:nvPr/>
        </p:nvSpPr>
        <p:spPr>
          <a:xfrm>
            <a:off x="0" y="0"/>
            <a:ext cx="4655840" cy="6858000"/>
          </a:xfrm>
          <a:prstGeom prst="rect">
            <a:avLst/>
          </a:prstGeom>
          <a:gradFill flip="none" rotWithShape="1">
            <a:gsLst>
              <a:gs pos="0">
                <a:srgbClr val="E83E39">
                  <a:alpha val="70000"/>
                </a:srgbClr>
              </a:gs>
              <a:gs pos="60000">
                <a:srgbClr val="F7973B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0" y="1138158"/>
            <a:ext cx="4655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nl-NL" sz="2000" spc="600" dirty="0">
                <a:solidFill>
                  <a:srgbClr val="FFFFFF"/>
                </a:solidFill>
              </a:rPr>
              <a:t>DATA</a:t>
            </a:r>
          </a:p>
          <a:p>
            <a:r>
              <a:rPr lang="nl-NL" sz="2000" spc="600" dirty="0">
                <a:solidFill>
                  <a:srgbClr val="FFFFFF"/>
                </a:solidFill>
              </a:rPr>
              <a:t>GEGEVENSUITWISSELING</a:t>
            </a:r>
          </a:p>
          <a:p>
            <a:r>
              <a:rPr lang="nl-NL" sz="2000" spc="600" dirty="0">
                <a:solidFill>
                  <a:srgbClr val="FFFFFF"/>
                </a:solidFill>
              </a:rPr>
              <a:t>ICT</a:t>
            </a:r>
          </a:p>
        </p:txBody>
      </p: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4939A56-9C53-9E6B-DA79-111F062DC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5638800"/>
            <a:ext cx="2141133" cy="1206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A91F0-6091-B5A2-D74A-7D7350DFA27D}"/>
              </a:ext>
            </a:extLst>
          </p:cNvPr>
          <p:cNvSpPr txBox="1"/>
          <p:nvPr/>
        </p:nvSpPr>
        <p:spPr>
          <a:xfrm>
            <a:off x="728056" y="2780928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chemeClr val="bg1"/>
                </a:solidFill>
                <a:latin typeface="Corbel" panose="020B0503020204020204" pitchFamily="34" charset="0"/>
              </a:rPr>
              <a:t>Babyconnect</a:t>
            </a:r>
            <a:endParaRPr lang="nl-NL" sz="1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chemeClr val="bg1"/>
                </a:solidFill>
                <a:latin typeface="Corbel" panose="020B0503020204020204" pitchFamily="34" charset="0"/>
              </a:rPr>
              <a:t>Perined</a:t>
            </a:r>
            <a:endParaRPr lang="nl-NL" sz="1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Corbel" panose="020B0503020204020204" pitchFamily="34" charset="0"/>
              </a:rPr>
              <a:t>PREMS</a:t>
            </a:r>
            <a:endParaRPr lang="nl-NL" sz="1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3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1055440" y="1628800"/>
            <a:ext cx="9312266" cy="379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Wordt met een jaar verlengd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Van pilot en experimenteren naar implementeren 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Goed overleg met </a:t>
            </a:r>
            <a:r>
              <a:rPr lang="nl-NL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NZa</a:t>
            </a: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&gt;lijkt voldoende financiering structurele ondersteuning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VSV’s blijven in de lead, ook na stoppen subsidies en BC project.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Onzekerheden hoe het geld naar de VSV’s komt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Entiteit worden of zoeken die dat wil zijn voor je 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Federatie blijft constructief meewerken maar </a:t>
            </a:r>
            <a:r>
              <a:rPr lang="nl-NL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neemt nog niks over</a:t>
            </a:r>
            <a:endParaRPr lang="nl-NL" b="1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Federatie blijft voorstander van digitale gegevensuitwisseling in het belang van en voor de Veiligheid van de client</a:t>
            </a:r>
            <a:endParaRPr lang="nl-NL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643823" y="2212716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652605" y="261585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661387" y="3033956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767408" y="-171400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DATA en ICT BABYCONNECT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643823" y="1798523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" name="Group 39">
            <a:extLst>
              <a:ext uri="{FF2B5EF4-FFF2-40B4-BE49-F238E27FC236}">
                <a16:creationId xmlns:a16="http://schemas.microsoft.com/office/drawing/2014/main" id="{CC4BF6AE-9326-FFA6-7E7E-B8BA313E131D}"/>
              </a:ext>
            </a:extLst>
          </p:cNvPr>
          <p:cNvGrpSpPr/>
          <p:nvPr/>
        </p:nvGrpSpPr>
        <p:grpSpPr>
          <a:xfrm>
            <a:off x="664879" y="3428979"/>
            <a:ext cx="214577" cy="214577"/>
            <a:chOff x="1920983" y="1201614"/>
            <a:chExt cx="432047" cy="432047"/>
          </a:xfrm>
        </p:grpSpPr>
        <p:sp>
          <p:nvSpPr>
            <p:cNvPr id="4" name="Oval 40">
              <a:extLst>
                <a:ext uri="{FF2B5EF4-FFF2-40B4-BE49-F238E27FC236}">
                  <a16:creationId xmlns:a16="http://schemas.microsoft.com/office/drawing/2014/main" id="{4C2D9064-187D-F83F-8422-444CAA45D0AD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A27B5087-0083-395E-96D2-03957A27932D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" name="Group 39">
            <a:extLst>
              <a:ext uri="{FF2B5EF4-FFF2-40B4-BE49-F238E27FC236}">
                <a16:creationId xmlns:a16="http://schemas.microsoft.com/office/drawing/2014/main" id="{7FF66A7C-13AA-CE2D-01A3-C2140B2456CE}"/>
              </a:ext>
            </a:extLst>
          </p:cNvPr>
          <p:cNvGrpSpPr/>
          <p:nvPr/>
        </p:nvGrpSpPr>
        <p:grpSpPr>
          <a:xfrm>
            <a:off x="665601" y="3858133"/>
            <a:ext cx="214577" cy="214577"/>
            <a:chOff x="1920983" y="1201614"/>
            <a:chExt cx="432047" cy="432047"/>
          </a:xfrm>
        </p:grpSpPr>
        <p:sp>
          <p:nvSpPr>
            <p:cNvPr id="7" name="Oval 40">
              <a:extLst>
                <a:ext uri="{FF2B5EF4-FFF2-40B4-BE49-F238E27FC236}">
                  <a16:creationId xmlns:a16="http://schemas.microsoft.com/office/drawing/2014/main" id="{23DF60F2-8558-BCE0-3839-260C1168C1F6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Oval 41">
              <a:extLst>
                <a:ext uri="{FF2B5EF4-FFF2-40B4-BE49-F238E27FC236}">
                  <a16:creationId xmlns:a16="http://schemas.microsoft.com/office/drawing/2014/main" id="{57D27352-1B50-F629-A3E7-52D1B3EB8CD7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9" name="Group 39">
            <a:extLst>
              <a:ext uri="{FF2B5EF4-FFF2-40B4-BE49-F238E27FC236}">
                <a16:creationId xmlns:a16="http://schemas.microsoft.com/office/drawing/2014/main" id="{0CB86FC0-9074-21D7-24D2-A456F875130B}"/>
              </a:ext>
            </a:extLst>
          </p:cNvPr>
          <p:cNvGrpSpPr/>
          <p:nvPr/>
        </p:nvGrpSpPr>
        <p:grpSpPr>
          <a:xfrm>
            <a:off x="652605" y="4266290"/>
            <a:ext cx="214577" cy="214577"/>
            <a:chOff x="1920983" y="1201614"/>
            <a:chExt cx="432047" cy="432047"/>
          </a:xfrm>
        </p:grpSpPr>
        <p:sp>
          <p:nvSpPr>
            <p:cNvPr id="10" name="Oval 40">
              <a:extLst>
                <a:ext uri="{FF2B5EF4-FFF2-40B4-BE49-F238E27FC236}">
                  <a16:creationId xmlns:a16="http://schemas.microsoft.com/office/drawing/2014/main" id="{EDC91CCE-96E2-B1EB-0AA9-732327859810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Oval 41">
              <a:extLst>
                <a:ext uri="{FF2B5EF4-FFF2-40B4-BE49-F238E27FC236}">
                  <a16:creationId xmlns:a16="http://schemas.microsoft.com/office/drawing/2014/main" id="{C8255772-7BB7-40A1-3E66-079D4E0E0C7E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2" name="Group 39">
            <a:extLst>
              <a:ext uri="{FF2B5EF4-FFF2-40B4-BE49-F238E27FC236}">
                <a16:creationId xmlns:a16="http://schemas.microsoft.com/office/drawing/2014/main" id="{4550BBF2-BD41-0D26-F344-25DE19464036}"/>
              </a:ext>
            </a:extLst>
          </p:cNvPr>
          <p:cNvGrpSpPr/>
          <p:nvPr/>
        </p:nvGrpSpPr>
        <p:grpSpPr>
          <a:xfrm>
            <a:off x="643823" y="4696011"/>
            <a:ext cx="214577" cy="214577"/>
            <a:chOff x="1920983" y="1201614"/>
            <a:chExt cx="432047" cy="432047"/>
          </a:xfrm>
        </p:grpSpPr>
        <p:sp>
          <p:nvSpPr>
            <p:cNvPr id="13" name="Oval 40">
              <a:extLst>
                <a:ext uri="{FF2B5EF4-FFF2-40B4-BE49-F238E27FC236}">
                  <a16:creationId xmlns:a16="http://schemas.microsoft.com/office/drawing/2014/main" id="{8E8C58E4-D507-43A5-B4FE-873A2DA1379B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Oval 41">
              <a:extLst>
                <a:ext uri="{FF2B5EF4-FFF2-40B4-BE49-F238E27FC236}">
                  <a16:creationId xmlns:a16="http://schemas.microsoft.com/office/drawing/2014/main" id="{DF822B8B-BE6C-5E1F-8BC3-1D487E8AFC18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5" name="Group 39">
            <a:extLst>
              <a:ext uri="{FF2B5EF4-FFF2-40B4-BE49-F238E27FC236}">
                <a16:creationId xmlns:a16="http://schemas.microsoft.com/office/drawing/2014/main" id="{D849037E-8A37-7C26-4E5B-01A284B4809D}"/>
              </a:ext>
            </a:extLst>
          </p:cNvPr>
          <p:cNvGrpSpPr/>
          <p:nvPr/>
        </p:nvGrpSpPr>
        <p:grpSpPr>
          <a:xfrm>
            <a:off x="670169" y="5116950"/>
            <a:ext cx="214577" cy="214577"/>
            <a:chOff x="1920983" y="1201614"/>
            <a:chExt cx="432047" cy="432047"/>
          </a:xfrm>
        </p:grpSpPr>
        <p:sp>
          <p:nvSpPr>
            <p:cNvPr id="16" name="Oval 40">
              <a:extLst>
                <a:ext uri="{FF2B5EF4-FFF2-40B4-BE49-F238E27FC236}">
                  <a16:creationId xmlns:a16="http://schemas.microsoft.com/office/drawing/2014/main" id="{4D028C77-EB4B-0413-D853-F7A030959CFD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Oval 41">
              <a:extLst>
                <a:ext uri="{FF2B5EF4-FFF2-40B4-BE49-F238E27FC236}">
                  <a16:creationId xmlns:a16="http://schemas.microsoft.com/office/drawing/2014/main" id="{5CD4C5FD-923B-E994-51B4-1E06583E5720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1132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mte, vlam, buitenshuis, vreugdevuur&#10;&#10;Automatisch gegenereerde beschrijving">
            <a:extLst>
              <a:ext uri="{FF2B5EF4-FFF2-40B4-BE49-F238E27FC236}">
                <a16:creationId xmlns:a16="http://schemas.microsoft.com/office/drawing/2014/main" id="{C3F8FA5B-5C94-8D33-216B-1DF873CA5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534" b="15926"/>
          <a:stretch/>
        </p:blipFill>
        <p:spPr>
          <a:xfrm>
            <a:off x="-496043" y="0"/>
            <a:ext cx="12688043" cy="7173686"/>
          </a:xfrm>
          <a:prstGeom prst="rect">
            <a:avLst/>
          </a:prstGeom>
        </p:spPr>
      </p:pic>
      <p:pic>
        <p:nvPicPr>
          <p:cNvPr id="6" name="Afbeelding 5" descr="Afbeelding met tekst, patroon, schermopname, plein&#10;&#10;Automatisch gegenereerde beschrijving">
            <a:extLst>
              <a:ext uri="{FF2B5EF4-FFF2-40B4-BE49-F238E27FC236}">
                <a16:creationId xmlns:a16="http://schemas.microsoft.com/office/drawing/2014/main" id="{7BA01829-2C0F-47CF-CA7F-76D4816F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7" b="20100"/>
          <a:stretch/>
        </p:blipFill>
        <p:spPr>
          <a:xfrm>
            <a:off x="10096499" y="4450615"/>
            <a:ext cx="1888672" cy="188738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2C6880F-4C93-A041-47E9-B3F400114108}"/>
              </a:ext>
            </a:extLst>
          </p:cNvPr>
          <p:cNvSpPr txBox="1"/>
          <p:nvPr/>
        </p:nvSpPr>
        <p:spPr>
          <a:xfrm>
            <a:off x="7467600" y="300643"/>
            <a:ext cx="4408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buntu" panose="020B0504030602030204" pitchFamily="34" charset="0"/>
              </a:rPr>
              <a:t>Vonken van Verandering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Ubuntu" panose="020B0504030602030204" pitchFamily="34" charset="0"/>
              </a:rPr>
              <a:t>VIPP </a:t>
            </a:r>
            <a:r>
              <a:rPr lang="nl-NL" sz="2400" dirty="0" err="1">
                <a:solidFill>
                  <a:schemeClr val="bg1"/>
                </a:solidFill>
                <a:latin typeface="Ubuntu" panose="020B0504030602030204" pitchFamily="34" charset="0"/>
              </a:rPr>
              <a:t>Babyconnect</a:t>
            </a:r>
            <a:endParaRPr lang="nl-NL" sz="2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ctr"/>
            <a:endParaRPr lang="nl-NL" sz="2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Ubuntu" panose="020B0504030602030204" pitchFamily="34" charset="0"/>
              </a:rPr>
              <a:t>Woensdag 11 december 2024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Ubuntu" panose="020B0504030602030204" pitchFamily="34" charset="0"/>
              </a:rPr>
              <a:t>15.30 – 21.00 uur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Ubuntu" panose="020B0504030602030204" pitchFamily="34" charset="0"/>
              </a:rPr>
              <a:t>Driebergen (</a:t>
            </a:r>
            <a:r>
              <a:rPr lang="nl-NL" sz="2400" dirty="0" err="1">
                <a:solidFill>
                  <a:schemeClr val="bg1"/>
                </a:solidFill>
                <a:latin typeface="Ubuntu" panose="020B0504030602030204" pitchFamily="34" charset="0"/>
              </a:rPr>
              <a:t>Antropia</a:t>
            </a:r>
            <a:r>
              <a:rPr lang="nl-NL" sz="2400" dirty="0">
                <a:solidFill>
                  <a:schemeClr val="bg1"/>
                </a:solidFill>
                <a:latin typeface="Ubuntu" panose="020B0504030602030204" pitchFamily="34" charset="0"/>
              </a:rPr>
              <a:t>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2A80CA0-8E54-7D13-B4F4-5BDAB59F108E}"/>
              </a:ext>
            </a:extLst>
          </p:cNvPr>
          <p:cNvSpPr txBox="1"/>
          <p:nvPr/>
        </p:nvSpPr>
        <p:spPr>
          <a:xfrm rot="21010214">
            <a:off x="8072517" y="3827044"/>
            <a:ext cx="440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Ubuntu" panose="020B0504030602030204" pitchFamily="34" charset="0"/>
              </a:rPr>
              <a:t>Uitnodiging en aanmeldlink</a:t>
            </a:r>
          </a:p>
        </p:txBody>
      </p:sp>
      <p:cxnSp>
        <p:nvCxnSpPr>
          <p:cNvPr id="11" name="Kromme verbindingslijn 10">
            <a:extLst>
              <a:ext uri="{FF2B5EF4-FFF2-40B4-BE49-F238E27FC236}">
                <a16:creationId xmlns:a16="http://schemas.microsoft.com/office/drawing/2014/main" id="{A7929748-0352-98D5-D4E3-880E00649263}"/>
              </a:ext>
            </a:extLst>
          </p:cNvPr>
          <p:cNvCxnSpPr>
            <a:cxnSpLocks/>
          </p:cNvCxnSpPr>
          <p:nvPr/>
        </p:nvCxnSpPr>
        <p:spPr>
          <a:xfrm>
            <a:off x="9318171" y="4450615"/>
            <a:ext cx="776804" cy="664028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CC61E05A-5F54-BCC0-B75D-A7D1BC4C8CAA}"/>
              </a:ext>
            </a:extLst>
          </p:cNvPr>
          <p:cNvSpPr txBox="1"/>
          <p:nvPr/>
        </p:nvSpPr>
        <p:spPr>
          <a:xfrm>
            <a:off x="10276875" y="4143787"/>
            <a:ext cx="152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Ubuntu" panose="020B0504030602030204" pitchFamily="34" charset="0"/>
              </a:rPr>
              <a:t>Kom je ook?</a:t>
            </a:r>
          </a:p>
        </p:txBody>
      </p:sp>
      <p:pic>
        <p:nvPicPr>
          <p:cNvPr id="19" name="Afbeelding 18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D3A7D247-97E1-D580-869B-AA2B3B105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6042" y="6521547"/>
            <a:ext cx="1819129" cy="33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15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576342" y="2729703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-456728" y="375108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767408" y="-171400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DATA EN ICT PERINED EN PREMS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552831" y="1409294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AD7EBE91-38AF-6A17-2C47-5DA9F64BD947}"/>
              </a:ext>
            </a:extLst>
          </p:cNvPr>
          <p:cNvSpPr txBox="1"/>
          <p:nvPr/>
        </p:nvSpPr>
        <p:spPr>
          <a:xfrm>
            <a:off x="767408" y="1292851"/>
            <a:ext cx="10441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Perined</a:t>
            </a:r>
            <a:endParaRPr lang="nl-NL" dirty="0"/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Nieuwe directeur gestart, Jolanda </a:t>
            </a:r>
            <a:r>
              <a:rPr lang="nl-NL" dirty="0" err="1"/>
              <a:t>Zuijdendorp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Governance</a:t>
            </a:r>
            <a:r>
              <a:rPr lang="nl-NL" dirty="0"/>
              <a:t> wordt herzien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PREMS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4CE8E9-CB64-FDBB-5551-6CD5E14B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957215"/>
            <a:ext cx="3110332" cy="30011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80300BE5-E081-54C2-90CB-D3DB95A63F40}"/>
              </a:ext>
            </a:extLst>
          </p:cNvPr>
          <p:cNvGrpSpPr/>
          <p:nvPr/>
        </p:nvGrpSpPr>
        <p:grpSpPr>
          <a:xfrm>
            <a:off x="1058883" y="2343513"/>
            <a:ext cx="214577" cy="214577"/>
            <a:chOff x="2245741" y="1262940"/>
            <a:chExt cx="214577" cy="21457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348BAA4-3AF8-5CE2-0FAC-4975FACC32CB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B122C3C-7FAF-669A-1448-6CB23E03F3FF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ABCE780-E853-C7DD-CAE9-DE7FA4DA2034}"/>
              </a:ext>
            </a:extLst>
          </p:cNvPr>
          <p:cNvGrpSpPr/>
          <p:nvPr/>
        </p:nvGrpSpPr>
        <p:grpSpPr>
          <a:xfrm>
            <a:off x="1058884" y="2060848"/>
            <a:ext cx="214577" cy="214577"/>
            <a:chOff x="2245741" y="1262940"/>
            <a:chExt cx="214577" cy="21457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AB76247-4887-38C7-DB7F-5CB14C81B9DA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50E59F-8774-4229-A3F3-5EB90042C770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104411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WORKSHOPS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1058885" y="1769401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8BA63-1453-6A2F-33ED-7B42C8182FB0}"/>
              </a:ext>
            </a:extLst>
          </p:cNvPr>
          <p:cNvGrpSpPr/>
          <p:nvPr/>
        </p:nvGrpSpPr>
        <p:grpSpPr>
          <a:xfrm>
            <a:off x="1074929" y="2585996"/>
            <a:ext cx="214577" cy="214577"/>
            <a:chOff x="2245741" y="1262940"/>
            <a:chExt cx="214577" cy="2145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6B91E0-9E42-2557-A06D-F7B63E848C18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F528E7-765F-57EE-2783-CCEF54E57BC6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E140B946-88A4-6654-B219-2BD642DA7648}"/>
              </a:ext>
            </a:extLst>
          </p:cNvPr>
          <p:cNvSpPr txBox="1"/>
          <p:nvPr/>
        </p:nvSpPr>
        <p:spPr>
          <a:xfrm>
            <a:off x="1487488" y="1679747"/>
            <a:ext cx="10081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ptos" panose="020B0004020202020204" pitchFamily="34" charset="0"/>
              </a:rPr>
              <a:t>Workshops</a:t>
            </a:r>
          </a:p>
          <a:p>
            <a:r>
              <a:rPr lang="nl-NL" dirty="0">
                <a:latin typeface="Aptos" panose="020B0004020202020204" pitchFamily="34" charset="0"/>
              </a:rPr>
              <a:t>In gesprek met het bestuur 			Zaal: C7 			Kleur: Roze</a:t>
            </a:r>
          </a:p>
          <a:p>
            <a:r>
              <a:rPr lang="nl-NL" dirty="0">
                <a:latin typeface="Aptos" panose="020B0004020202020204" pitchFamily="34" charset="0"/>
              </a:rPr>
              <a:t>De cliënt wat moet je ermee? 		Zaal: C5			Kleur: Oranje</a:t>
            </a:r>
          </a:p>
          <a:p>
            <a:r>
              <a:rPr lang="nl-NL" dirty="0">
                <a:latin typeface="Aptos" panose="020B0004020202020204" pitchFamily="34" charset="0"/>
              </a:rPr>
              <a:t>Ambitie, vertrouwen en daadkracht 		Zaal: B6			Kleur: Groen</a:t>
            </a:r>
          </a:p>
          <a:p>
            <a:r>
              <a:rPr lang="nl-NL" dirty="0">
                <a:latin typeface="Aptos" panose="020B0004020202020204" pitchFamily="34" charset="0"/>
              </a:rPr>
              <a:t>Vliegende start op 1 januari			Zaal: C5			Kleur: Blauw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endParaRPr lang="nl-NL" dirty="0">
              <a:latin typeface="Aptos" panose="020B0004020202020204" pitchFamily="34" charset="0"/>
            </a:endParaRP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Ronde 1: 14.15-15.00 uur</a:t>
            </a:r>
          </a:p>
          <a:p>
            <a:r>
              <a:rPr lang="nl-NL" dirty="0">
                <a:latin typeface="Aptos" panose="020B0004020202020204" pitchFamily="34" charset="0"/>
              </a:rPr>
              <a:t>Ronde 2: 15.00-15.45 uur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15.45 Plenair afsluiten en borrel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C2022406-AE80-B192-28E3-BA82C91B3276}"/>
              </a:ext>
            </a:extLst>
          </p:cNvPr>
          <p:cNvGrpSpPr/>
          <p:nvPr/>
        </p:nvGrpSpPr>
        <p:grpSpPr>
          <a:xfrm>
            <a:off x="1063275" y="2896055"/>
            <a:ext cx="214577" cy="214577"/>
            <a:chOff x="2245741" y="1262940"/>
            <a:chExt cx="214577" cy="214577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558D6944-9DE2-A707-7CB3-58158F941145}"/>
                </a:ext>
              </a:extLst>
            </p:cNvPr>
            <p:cNvSpPr/>
            <p:nvPr/>
          </p:nvSpPr>
          <p:spPr>
            <a:xfrm>
              <a:off x="2245741" y="1262940"/>
              <a:ext cx="214577" cy="21457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sx="43000" sy="43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D6F6BD8F-CEAB-7AF9-76F2-B5F981407C10}"/>
                </a:ext>
              </a:extLst>
            </p:cNvPr>
            <p:cNvSpPr/>
            <p:nvPr/>
          </p:nvSpPr>
          <p:spPr>
            <a:xfrm rot="11700000">
              <a:off x="2258259" y="1275458"/>
              <a:ext cx="189541" cy="18954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44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B102-4D09-77B6-7DA0-6012756AD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8ABE5-C2FB-6ECB-F590-7E5B0630611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8800" y="3886200"/>
            <a:ext cx="8534400" cy="17526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06FC4-7ECF-FC7C-68EE-3596C66649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47D88A82-1B04-4AFA-9916-33163062A033}" type="slidenum">
              <a:rPr lang="nl-NL" smtClean="0"/>
              <a:pPr/>
              <a:t>49</a:t>
            </a:fld>
            <a:endParaRPr lang="nl-NL"/>
          </a:p>
        </p:txBody>
      </p:sp>
      <p:pic>
        <p:nvPicPr>
          <p:cNvPr id="8" name="Picture 7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CBD8A6D1-3B70-4E78-3310-148EAE248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r="311"/>
          <a:stretch/>
        </p:blipFill>
        <p:spPr>
          <a:xfrm>
            <a:off x="0" y="-171400"/>
            <a:ext cx="12192000" cy="7126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30DD6C-001F-6A4B-E17F-CF41ECF129E9}"/>
              </a:ext>
            </a:extLst>
          </p:cNvPr>
          <p:cNvSpPr/>
          <p:nvPr/>
        </p:nvSpPr>
        <p:spPr>
          <a:xfrm>
            <a:off x="0" y="-171400"/>
            <a:ext cx="12192000" cy="7154653"/>
          </a:xfrm>
          <a:prstGeom prst="rect">
            <a:avLst/>
          </a:prstGeom>
          <a:gradFill flip="none" rotWithShape="1">
            <a:gsLst>
              <a:gs pos="0">
                <a:srgbClr val="E83E39">
                  <a:alpha val="70000"/>
                </a:srgbClr>
              </a:gs>
              <a:gs pos="60000">
                <a:srgbClr val="F7973B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D5D1E5E3-D9CB-32EE-3D96-5453C3C99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2"/>
          <a:stretch/>
        </p:blipFill>
        <p:spPr>
          <a:xfrm>
            <a:off x="4176973" y="-1296647"/>
            <a:ext cx="8534399" cy="94512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7658CB-FCB3-8435-1D4C-B6333FA1EC10}"/>
              </a:ext>
            </a:extLst>
          </p:cNvPr>
          <p:cNvSpPr/>
          <p:nvPr/>
        </p:nvSpPr>
        <p:spPr>
          <a:xfrm>
            <a:off x="0" y="-171402"/>
            <a:ext cx="12192000" cy="7154655"/>
          </a:xfrm>
          <a:prstGeom prst="rect">
            <a:avLst/>
          </a:prstGeom>
          <a:solidFill>
            <a:schemeClr val="bg1">
              <a:lumMod val="50000"/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4C88E-E481-99FC-6878-BDA449980D0A}"/>
              </a:ext>
            </a:extLst>
          </p:cNvPr>
          <p:cNvSpPr txBox="1"/>
          <p:nvPr/>
        </p:nvSpPr>
        <p:spPr>
          <a:xfrm>
            <a:off x="0" y="1694527"/>
            <a:ext cx="1219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  <a:latin typeface="Corbel" panose="020B0503020204020204" pitchFamily="34" charset="0"/>
              </a:rPr>
              <a:t>RONDVRAAG EN SLUITING</a:t>
            </a:r>
          </a:p>
          <a:p>
            <a:pPr algn="ctr"/>
            <a:endParaRPr lang="nl-NL" sz="32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Corbel" panose="020B0503020204020204" pitchFamily="34" charset="0"/>
              </a:rPr>
              <a:t>VOLGENDE BIJEENKOMST OP </a:t>
            </a:r>
          </a:p>
          <a:p>
            <a:pPr algn="ctr"/>
            <a:r>
              <a:rPr lang="nl-NL" sz="3200">
                <a:solidFill>
                  <a:schemeClr val="bg1"/>
                </a:solidFill>
                <a:latin typeface="Corbel" panose="020B0503020204020204" pitchFamily="34" charset="0"/>
              </a:rPr>
              <a:t>28 </a:t>
            </a:r>
            <a:r>
              <a:rPr lang="nl-NL" sz="3200" dirty="0">
                <a:solidFill>
                  <a:schemeClr val="bg1"/>
                </a:solidFill>
                <a:latin typeface="Corbel" panose="020B0503020204020204" pitchFamily="34" charset="0"/>
              </a:rPr>
              <a:t>MAART ALV UTRECHT OF GOUDA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Corbel" panose="020B0503020204020204" pitchFamily="34" charset="0"/>
              </a:rPr>
              <a:t>3 OKTOBER LEDENBIJEENKOMST UTRECHT </a:t>
            </a:r>
          </a:p>
          <a:p>
            <a:pPr algn="ctr"/>
            <a:endParaRPr lang="nl-NL" sz="3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5EBC908-3555-09DF-3A1C-B9578B5A5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5638800"/>
            <a:ext cx="2141133" cy="1206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64601-9A5F-B757-E24A-77F22730AE29}"/>
              </a:ext>
            </a:extLst>
          </p:cNvPr>
          <p:cNvSpPr txBox="1"/>
          <p:nvPr/>
        </p:nvSpPr>
        <p:spPr>
          <a:xfrm>
            <a:off x="3215680" y="3762404"/>
            <a:ext cx="676875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nl-NL" sz="1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1800" dirty="0">
                <a:solidFill>
                  <a:schemeClr val="bg1"/>
                </a:solidFill>
                <a:latin typeface="Corbel" panose="020B0503020204020204" pitchFamily="34" charset="0"/>
              </a:rPr>
              <a:t>Vragen mogen altijd gesteld worden via: </a:t>
            </a:r>
            <a:r>
              <a:rPr lang="nl-NL" sz="1800" dirty="0">
                <a:solidFill>
                  <a:schemeClr val="bg1"/>
                </a:solidFill>
                <a:latin typeface="Corbel" panose="020B05030202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info@federatievsv.nl</a:t>
            </a:r>
            <a:endParaRPr lang="nl-NL" sz="1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1800" dirty="0">
                <a:solidFill>
                  <a:schemeClr val="bg1"/>
                </a:solidFill>
                <a:latin typeface="Corbel" panose="020B0503020204020204" pitchFamily="34" charset="0"/>
              </a:rPr>
              <a:t>Mocht u contact willen met één van de dagelijks bestuursleden (Leonie, Martien, Michelle, Monique of Marije), staan zij hier altijd voor open!  </a:t>
            </a:r>
          </a:p>
          <a:p>
            <a:endParaRPr lang="nl-NL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aarom moeilijk doen als het samen kan - Loesje">
            <a:extLst>
              <a:ext uri="{FF2B5EF4-FFF2-40B4-BE49-F238E27FC236}">
                <a16:creationId xmlns:a16="http://schemas.microsoft.com/office/drawing/2014/main" id="{1E9D3CB4-B5A4-EC82-5F8C-D1E47C24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34" y="1128821"/>
            <a:ext cx="1800225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2616382" y="1341055"/>
            <a:ext cx="931226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697224" y="2647141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706006" y="3774418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7824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BESTUURLIJKE PORTEFEUILLES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713066" y="1233766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345DB230-D15B-CBE3-7215-9A81EEC8D83A}"/>
              </a:ext>
            </a:extLst>
          </p:cNvPr>
          <p:cNvSpPr txBox="1"/>
          <p:nvPr/>
        </p:nvSpPr>
        <p:spPr>
          <a:xfrm>
            <a:off x="1055440" y="1183834"/>
            <a:ext cx="67075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Aptos" panose="020B0004020202020204" pitchFamily="34" charset="0"/>
              </a:rPr>
              <a:t>Kwaliteit van zorg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Cliëntparticipatie			Michelle/Martien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ptos" panose="020B0004020202020204" pitchFamily="34" charset="0"/>
              </a:rPr>
              <a:t>PDCA					Michelle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Preventie en Goede start			Leonie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Communicatie				Marije</a:t>
            </a:r>
          </a:p>
          <a:p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Kwaliteitsregister klinisch verloskundigen	Monique</a:t>
            </a:r>
          </a:p>
          <a:p>
            <a:endParaRPr lang="nl-NL" dirty="0"/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95EB992F-4300-6FB0-840B-931E7AE21CA0}"/>
              </a:ext>
            </a:extLst>
          </p:cNvPr>
          <p:cNvGrpSpPr/>
          <p:nvPr/>
        </p:nvGrpSpPr>
        <p:grpSpPr>
          <a:xfrm>
            <a:off x="702139" y="3218813"/>
            <a:ext cx="214577" cy="214577"/>
            <a:chOff x="1920983" y="1201614"/>
            <a:chExt cx="432047" cy="432047"/>
          </a:xfrm>
        </p:grpSpPr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172E64E1-6CDF-4EDE-020B-EEE6FAB07977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l 38">
              <a:extLst>
                <a:ext uri="{FF2B5EF4-FFF2-40B4-BE49-F238E27FC236}">
                  <a16:creationId xmlns:a16="http://schemas.microsoft.com/office/drawing/2014/main" id="{252D003B-CDD5-5059-3EA8-08ABB9CBCAA8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0261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28CA44-EC87-2058-E192-46A3405C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433"/>
          <a:stretch/>
        </p:blipFill>
        <p:spPr>
          <a:xfrm>
            <a:off x="27720" y="0"/>
            <a:ext cx="1216428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06FC4-7ECF-FC7C-68EE-3596C66649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47D88A82-1B04-4AFA-9916-33163062A033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30DD6C-001F-6A4B-E17F-CF41ECF129E9}"/>
              </a:ext>
            </a:extLst>
          </p:cNvPr>
          <p:cNvSpPr/>
          <p:nvPr/>
        </p:nvSpPr>
        <p:spPr>
          <a:xfrm>
            <a:off x="0" y="0"/>
            <a:ext cx="4655840" cy="6858000"/>
          </a:xfrm>
          <a:prstGeom prst="rect">
            <a:avLst/>
          </a:prstGeom>
          <a:gradFill flip="none" rotWithShape="1">
            <a:gsLst>
              <a:gs pos="0">
                <a:srgbClr val="E83E39">
                  <a:alpha val="70000"/>
                </a:srgbClr>
              </a:gs>
              <a:gs pos="60000">
                <a:srgbClr val="F7973B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4C88E-E481-99FC-6878-BDA449980D0A}"/>
              </a:ext>
            </a:extLst>
          </p:cNvPr>
          <p:cNvSpPr txBox="1"/>
          <p:nvPr/>
        </p:nvSpPr>
        <p:spPr>
          <a:xfrm>
            <a:off x="0" y="1694527"/>
            <a:ext cx="465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spc="600" dirty="0">
                <a:solidFill>
                  <a:schemeClr val="bg1"/>
                </a:solidFill>
                <a:latin typeface="Corbel" panose="020B0503020204020204" pitchFamily="34" charset="0"/>
              </a:rPr>
              <a:t>FINANCIËN</a:t>
            </a:r>
          </a:p>
          <a:p>
            <a:pPr algn="ctr"/>
            <a:r>
              <a:rPr lang="nl-NL" sz="2400" spc="600" dirty="0">
                <a:solidFill>
                  <a:schemeClr val="bg1"/>
                </a:solidFill>
                <a:latin typeface="Corbel" panose="020B0503020204020204" pitchFamily="34" charset="0"/>
              </a:rPr>
              <a:t>FEDERATIE</a:t>
            </a:r>
          </a:p>
        </p:txBody>
      </p:sp>
      <p:pic>
        <p:nvPicPr>
          <p:cNvPr id="17" name="Picture 1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C18622B-3410-C7F7-9F27-D3EDF8B8B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5638800"/>
            <a:ext cx="2141133" cy="12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2616382" y="1341055"/>
            <a:ext cx="931226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-456728" y="1983978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-456728" y="375108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7824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CONTRIBUTIE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-572799" y="1486299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CF0D4C-7E12-CB4C-D73A-4AC5345C9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0" y="1075712"/>
            <a:ext cx="12051774" cy="567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2616382" y="1341055"/>
            <a:ext cx="931226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-456728" y="1983978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-456728" y="375108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7824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CONTRIBUTIE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-572799" y="1486299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32544409-6EDD-02E9-5E95-E0A3772B9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39" y="870366"/>
            <a:ext cx="9922522" cy="56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474636-1B67-85A8-2B87-7F69F4CB07F7}"/>
              </a:ext>
            </a:extLst>
          </p:cNvPr>
          <p:cNvSpPr txBox="1"/>
          <p:nvPr/>
        </p:nvSpPr>
        <p:spPr>
          <a:xfrm>
            <a:off x="2616382" y="1341055"/>
            <a:ext cx="931226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B11804-D4F5-4A32-E81C-41A595382DA9}"/>
              </a:ext>
            </a:extLst>
          </p:cNvPr>
          <p:cNvGrpSpPr/>
          <p:nvPr/>
        </p:nvGrpSpPr>
        <p:grpSpPr>
          <a:xfrm>
            <a:off x="-456728" y="1983978"/>
            <a:ext cx="214577" cy="214577"/>
            <a:chOff x="1920983" y="1201614"/>
            <a:chExt cx="432047" cy="43204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45E9E6-7000-2181-69A5-5EA3087CCD7C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D947CD-8D8C-CD92-3332-D6CC9E4B0011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10E6EF-A9A1-8BE8-21DA-23BA7E687ACA}"/>
              </a:ext>
            </a:extLst>
          </p:cNvPr>
          <p:cNvGrpSpPr/>
          <p:nvPr/>
        </p:nvGrpSpPr>
        <p:grpSpPr>
          <a:xfrm>
            <a:off x="-456728" y="3751084"/>
            <a:ext cx="214577" cy="214577"/>
            <a:chOff x="1920983" y="1201614"/>
            <a:chExt cx="432047" cy="4320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12AAF4-7EB0-F594-E0A0-1D85EDAA69A9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DD3ADE-910B-E27A-D6EE-D0530B5B846B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29502-1C97-DDE8-B09B-56B3F4E0D0AE}"/>
              </a:ext>
            </a:extLst>
          </p:cNvPr>
          <p:cNvGrpSpPr/>
          <p:nvPr/>
        </p:nvGrpSpPr>
        <p:grpSpPr>
          <a:xfrm>
            <a:off x="-456728" y="6322139"/>
            <a:ext cx="214577" cy="214577"/>
            <a:chOff x="1920983" y="1201614"/>
            <a:chExt cx="432047" cy="43204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9D2EF-BCA2-F715-EFD8-61BCB1C84ACA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3C9C1C-0CBD-7BCA-C550-425CE3DD8B6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48">
            <a:extLst>
              <a:ext uri="{FF2B5EF4-FFF2-40B4-BE49-F238E27FC236}">
                <a16:creationId xmlns:a16="http://schemas.microsoft.com/office/drawing/2014/main" id="{8236BEDE-33BA-F695-7B6B-5E685E66C2CE}"/>
              </a:ext>
            </a:extLst>
          </p:cNvPr>
          <p:cNvSpPr txBox="1">
            <a:spLocks/>
          </p:cNvSpPr>
          <p:nvPr/>
        </p:nvSpPr>
        <p:spPr>
          <a:xfrm>
            <a:off x="1199456" y="-171400"/>
            <a:ext cx="7824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spc="600" dirty="0">
                <a:solidFill>
                  <a:srgbClr val="FFFFFF"/>
                </a:solidFill>
              </a:rPr>
              <a:t>CONTRIBUTIE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3659C6-2C34-D2E7-06DC-C0973D416EE0}"/>
              </a:ext>
            </a:extLst>
          </p:cNvPr>
          <p:cNvGrpSpPr/>
          <p:nvPr/>
        </p:nvGrpSpPr>
        <p:grpSpPr>
          <a:xfrm>
            <a:off x="-572799" y="1486299"/>
            <a:ext cx="214577" cy="214577"/>
            <a:chOff x="1920983" y="1201614"/>
            <a:chExt cx="432047" cy="43204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DB23616-2739-DDDD-47FD-4B3283E1508F}"/>
                </a:ext>
              </a:extLst>
            </p:cNvPr>
            <p:cNvSpPr/>
            <p:nvPr/>
          </p:nvSpPr>
          <p:spPr>
            <a:xfrm>
              <a:off x="1920983" y="1201614"/>
              <a:ext cx="432047" cy="432047"/>
            </a:xfrm>
            <a:prstGeom prst="ellipse">
              <a:avLst/>
            </a:prstGeom>
            <a:gradFill flip="none" rotWithShape="1">
              <a:gsLst>
                <a:gs pos="0">
                  <a:srgbClr val="E83E39"/>
                </a:gs>
                <a:gs pos="100000">
                  <a:srgbClr val="F7973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02B4DF-622D-04A2-1A74-4DA033375BA5}"/>
                </a:ext>
              </a:extLst>
            </p:cNvPr>
            <p:cNvSpPr/>
            <p:nvPr/>
          </p:nvSpPr>
          <p:spPr>
            <a:xfrm rot="11700000">
              <a:off x="1946187" y="1226818"/>
              <a:ext cx="381638" cy="381638"/>
            </a:xfrm>
            <a:prstGeom prst="ellipse">
              <a:avLst/>
            </a:prstGeom>
            <a:gradFill>
              <a:gsLst>
                <a:gs pos="0">
                  <a:srgbClr val="E83E39"/>
                </a:gs>
                <a:gs pos="100000">
                  <a:srgbClr val="F7973B"/>
                </a:gs>
              </a:gsLst>
            </a:gradFill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B11329-1E08-C53C-6C9A-9227156C2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9" y="1004142"/>
            <a:ext cx="11707859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ZUYD | Niveau 2">
  <a:themeElements>
    <a:clrScheme name="ZUYD">
      <a:dk1>
        <a:srgbClr val="000000"/>
      </a:dk1>
      <a:lt1>
        <a:srgbClr val="FFFFFF"/>
      </a:lt1>
      <a:dk2>
        <a:srgbClr val="ED1B34"/>
      </a:dk2>
      <a:lt2>
        <a:srgbClr val="ED1B34"/>
      </a:lt2>
      <a:accent1>
        <a:srgbClr val="FFE600"/>
      </a:accent1>
      <a:accent2>
        <a:srgbClr val="2C2382"/>
      </a:accent2>
      <a:accent3>
        <a:srgbClr val="007BC7"/>
      </a:accent3>
      <a:accent4>
        <a:srgbClr val="82C8B3"/>
      </a:accent4>
      <a:accent5>
        <a:srgbClr val="FFB9D7"/>
      </a:accent5>
      <a:accent6>
        <a:srgbClr val="F07800"/>
      </a:accent6>
      <a:hlink>
        <a:srgbClr val="000000"/>
      </a:hlink>
      <a:folHlink>
        <a:srgbClr val="ED1B34"/>
      </a:folHlink>
    </a:clrScheme>
    <a:fontScheme name="ZUYD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05681e-4ea7-4e6b-a33c-66a49a7a3532" xsi:nil="true"/>
    <lcf76f155ced4ddcb4097134ff3c332f xmlns="02f4ba31-1884-4e23-a417-335087882b1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18940B104FE488BECD47E994ADDEF" ma:contentTypeVersion="13" ma:contentTypeDescription="Een nieuw document maken." ma:contentTypeScope="" ma:versionID="21e09de8ad325ca1b4771bb1aad95e61">
  <xsd:schema xmlns:xsd="http://www.w3.org/2001/XMLSchema" xmlns:xs="http://www.w3.org/2001/XMLSchema" xmlns:p="http://schemas.microsoft.com/office/2006/metadata/properties" xmlns:ns2="02f4ba31-1884-4e23-a417-335087882b1f" xmlns:ns3="7905681e-4ea7-4e6b-a33c-66a49a7a3532" targetNamespace="http://schemas.microsoft.com/office/2006/metadata/properties" ma:root="true" ma:fieldsID="7257902ca08382d96e3a5323d6ae4436" ns2:_="" ns3:_="">
    <xsd:import namespace="02f4ba31-1884-4e23-a417-335087882b1f"/>
    <xsd:import namespace="7905681e-4ea7-4e6b-a33c-66a49a7a35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f4ba31-1884-4e23-a417-335087882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ce1f3b0a-92b5-4850-9666-1cf85adb7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05681e-4ea7-4e6b-a33c-66a49a7a353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17acf94-6f7e-4d81-be35-e7419eec833d}" ma:internalName="TaxCatchAll" ma:showField="CatchAllData" ma:web="7905681e-4ea7-4e6b-a33c-66a49a7a35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006856-B5E2-48B5-A501-9FEC24C871BD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7905681e-4ea7-4e6b-a33c-66a49a7a3532"/>
    <ds:schemaRef ds:uri="02f4ba31-1884-4e23-a417-335087882b1f"/>
  </ds:schemaRefs>
</ds:datastoreItem>
</file>

<file path=customXml/itemProps2.xml><?xml version="1.0" encoding="utf-8"?>
<ds:datastoreItem xmlns:ds="http://schemas.openxmlformats.org/officeDocument/2006/customXml" ds:itemID="{587E6F16-C45E-4D86-BCEB-BE336338A9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f4ba31-1884-4e23-a417-335087882b1f"/>
    <ds:schemaRef ds:uri="7905681e-4ea7-4e6b-a33c-66a49a7a35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658404-EE0E-4411-BEC5-238338E739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37907</TotalTime>
  <Words>1909</Words>
  <Application>Microsoft Office PowerPoint</Application>
  <PresentationFormat>Breedbeeld</PresentationFormat>
  <Paragraphs>363</Paragraphs>
  <Slides>49</Slides>
  <Notes>10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49</vt:i4>
      </vt:variant>
    </vt:vector>
  </HeadingPairs>
  <TitlesOfParts>
    <vt:vector size="62" baseType="lpstr">
      <vt:lpstr>Abadi</vt:lpstr>
      <vt:lpstr>Aptos</vt:lpstr>
      <vt:lpstr>Arial</vt:lpstr>
      <vt:lpstr>Avenir Next LT Pro</vt:lpstr>
      <vt:lpstr>Calibri</vt:lpstr>
      <vt:lpstr>Corbel</vt:lpstr>
      <vt:lpstr>Helvetica</vt:lpstr>
      <vt:lpstr>Open Sans</vt:lpstr>
      <vt:lpstr>Segoe UI Light</vt:lpstr>
      <vt:lpstr>Ubuntu</vt:lpstr>
      <vt:lpstr>Wingdings</vt:lpstr>
      <vt:lpstr>Office-thema</vt:lpstr>
      <vt:lpstr>ZUYD | Niveau 2</vt:lpstr>
      <vt:lpstr>PowerPoint-presentatie</vt:lpstr>
      <vt:lpstr>WAT GAAN WE DOEN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VALID  2020-2024</vt:lpstr>
      <vt:lpstr>1. Praktijkvariatie tussen VSVs in inleidingen</vt:lpstr>
      <vt:lpstr>PowerPoint-presentatie</vt:lpstr>
      <vt:lpstr>2. Casestudie 6 VSVs, 2021-2023</vt:lpstr>
      <vt:lpstr>PowerPoint-presentatie</vt:lpstr>
      <vt:lpstr>Dossieronderzoek    Geen grote verschillen in redenen,  wel in timing IOL </vt:lpstr>
      <vt:lpstr>Resultaten casestudie  </vt:lpstr>
      <vt:lpstr>3. Expertmeeting</vt:lpstr>
      <vt:lpstr>Onwenselijke praktijkvariatie</vt:lpstr>
      <vt:lpstr>Dank voor jullie aandacht!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Change the way you look at things and the things you look at change - WAYNE DYER -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InZwang</dc:title>
  <dc:creator>Impology</dc:creator>
  <cp:keywords>VSV besturen</cp:keywords>
  <cp:lastModifiedBy>Marije Droogendijk</cp:lastModifiedBy>
  <cp:revision>425</cp:revision>
  <cp:lastPrinted>2019-09-01T11:59:44Z</cp:lastPrinted>
  <dcterms:created xsi:type="dcterms:W3CDTF">2016-04-06T19:09:42Z</dcterms:created>
  <dcterms:modified xsi:type="dcterms:W3CDTF">2024-10-17T18:37:03Z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0x01010023618940B104FE488BECD47E994ADDEF</vt:lpwstr>
  </property>
  <property fmtid="{D5CDD505-2E9C-101B-9397-08002B2CF9AE}" pid="3" name="MediaServiceImageTags">
    <vt:lpwstr/>
  </property>
</Properties>
</file>